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88" r:id="rId2"/>
    <p:sldId id="289" r:id="rId3"/>
    <p:sldId id="290" r:id="rId4"/>
    <p:sldId id="256" r:id="rId5"/>
    <p:sldId id="286" r:id="rId6"/>
    <p:sldId id="257" r:id="rId7"/>
    <p:sldId id="285" r:id="rId8"/>
    <p:sldId id="258" r:id="rId9"/>
    <p:sldId id="287" r:id="rId10"/>
    <p:sldId id="259" r:id="rId11"/>
    <p:sldId id="260" r:id="rId12"/>
    <p:sldId id="261" r:id="rId13"/>
    <p:sldId id="262" r:id="rId14"/>
    <p:sldId id="263" r:id="rId15"/>
    <p:sldId id="278" r:id="rId16"/>
    <p:sldId id="264" r:id="rId17"/>
    <p:sldId id="265" r:id="rId18"/>
    <p:sldId id="279" r:id="rId19"/>
    <p:sldId id="266" r:id="rId20"/>
    <p:sldId id="267" r:id="rId21"/>
    <p:sldId id="280" r:id="rId22"/>
    <p:sldId id="268" r:id="rId23"/>
    <p:sldId id="269" r:id="rId24"/>
    <p:sldId id="281" r:id="rId25"/>
    <p:sldId id="270" r:id="rId26"/>
    <p:sldId id="271" r:id="rId27"/>
    <p:sldId id="282" r:id="rId28"/>
    <p:sldId id="272" r:id="rId29"/>
    <p:sldId id="273" r:id="rId30"/>
    <p:sldId id="283" r:id="rId31"/>
    <p:sldId id="274" r:id="rId32"/>
    <p:sldId id="275" r:id="rId33"/>
    <p:sldId id="284" r:id="rId34"/>
    <p:sldId id="276" r:id="rId35"/>
    <p:sldId id="277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EE482A5-70ED-9B9F-86A5-C2B3DE458839}" v="1" dt="2019-08-01T15:35:04.783"/>
    <p1510:client id="{A14B5F24-916F-0DD2-284F-48688A05E299}" v="129" dt="2019-07-30T19:18:20.333"/>
    <p1510:client id="{C0EC8C37-245D-2957-97D5-422D6AB1536F}" v="6" dt="2019-07-31T13:22:02.835"/>
    <p1510:client id="{E16D056F-BDA0-6ED4-71E1-84D96F46329F}" v="3" dt="2019-11-15T17:34:28.37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45" Type="http://schemas.openxmlformats.org/officeDocument/2006/relationships/customXml" Target="../customXml/item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customXml" Target="../customXml/item2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customXml" Target="../customXml/item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cDonald, Sarah (sm9dv)" userId="S::sm9dv@virginia.edu::9e8bfd15-d485-472e-bdd9-a28a60bbc615" providerId="AD" clId="Web-{DC26998F-5027-5D4C-F081-76C78226E4C1}"/>
    <pc:docChg chg="addSld modSld sldOrd">
      <pc:chgData name="McDonald, Sarah (sm9dv)" userId="S::sm9dv@virginia.edu::9e8bfd15-d485-472e-bdd9-a28a60bbc615" providerId="AD" clId="Web-{DC26998F-5027-5D4C-F081-76C78226E4C1}" dt="2019-07-31T19:56:40.827" v="50"/>
      <pc:docMkLst>
        <pc:docMk/>
      </pc:docMkLst>
      <pc:sldChg chg="modSp">
        <pc:chgData name="McDonald, Sarah (sm9dv)" userId="S::sm9dv@virginia.edu::9e8bfd15-d485-472e-bdd9-a28a60bbc615" providerId="AD" clId="Web-{DC26998F-5027-5D4C-F081-76C78226E4C1}" dt="2019-07-31T17:44:49.113" v="5" actId="20577"/>
        <pc:sldMkLst>
          <pc:docMk/>
          <pc:sldMk cId="136613987" sldId="286"/>
        </pc:sldMkLst>
        <pc:spChg chg="mod">
          <ac:chgData name="McDonald, Sarah (sm9dv)" userId="S::sm9dv@virginia.edu::9e8bfd15-d485-472e-bdd9-a28a60bbc615" providerId="AD" clId="Web-{DC26998F-5027-5D4C-F081-76C78226E4C1}" dt="2019-07-31T17:44:49.113" v="5" actId="20577"/>
          <ac:spMkLst>
            <pc:docMk/>
            <pc:sldMk cId="136613987" sldId="286"/>
            <ac:spMk id="2" creationId="{0D4AD561-C2F5-46BF-AF06-2D3CC6B5C7E2}"/>
          </ac:spMkLst>
        </pc:spChg>
      </pc:sldChg>
      <pc:sldChg chg="addSp delSp modSp new mod ord setBg">
        <pc:chgData name="McDonald, Sarah (sm9dv)" userId="S::sm9dv@virginia.edu::9e8bfd15-d485-472e-bdd9-a28a60bbc615" providerId="AD" clId="Web-{DC26998F-5027-5D4C-F081-76C78226E4C1}" dt="2019-07-31T19:56:09.998" v="44"/>
        <pc:sldMkLst>
          <pc:docMk/>
          <pc:sldMk cId="3636778926" sldId="288"/>
        </pc:sldMkLst>
        <pc:picChg chg="add del mod">
          <ac:chgData name="McDonald, Sarah (sm9dv)" userId="S::sm9dv@virginia.edu::9e8bfd15-d485-472e-bdd9-a28a60bbc615" providerId="AD" clId="Web-{DC26998F-5027-5D4C-F081-76C78226E4C1}" dt="2019-07-31T19:49:56.102" v="28"/>
          <ac:picMkLst>
            <pc:docMk/>
            <pc:sldMk cId="3636778926" sldId="288"/>
            <ac:picMk id="2" creationId="{FCF8DAEF-A294-4E4C-B4FF-122C0C7D49CC}"/>
          </ac:picMkLst>
        </pc:picChg>
        <pc:picChg chg="add del mod">
          <ac:chgData name="McDonald, Sarah (sm9dv)" userId="S::sm9dv@virginia.edu::9e8bfd15-d485-472e-bdd9-a28a60bbc615" providerId="AD" clId="Web-{DC26998F-5027-5D4C-F081-76C78226E4C1}" dt="2019-07-31T19:52:34.573" v="31"/>
          <ac:picMkLst>
            <pc:docMk/>
            <pc:sldMk cId="3636778926" sldId="288"/>
            <ac:picMk id="4" creationId="{3A28064E-8681-43C8-B037-F0870B68D906}"/>
          </ac:picMkLst>
        </pc:picChg>
        <pc:picChg chg="add del mod">
          <ac:chgData name="McDonald, Sarah (sm9dv)" userId="S::sm9dv@virginia.edu::9e8bfd15-d485-472e-bdd9-a28a60bbc615" providerId="AD" clId="Web-{DC26998F-5027-5D4C-F081-76C78226E4C1}" dt="2019-07-31T19:54:16.450" v="39"/>
          <ac:picMkLst>
            <pc:docMk/>
            <pc:sldMk cId="3636778926" sldId="288"/>
            <ac:picMk id="6" creationId="{C723A7C2-8016-4209-A1EA-D1795E43B24E}"/>
          </ac:picMkLst>
        </pc:picChg>
        <pc:picChg chg="add del mod">
          <ac:chgData name="McDonald, Sarah (sm9dv)" userId="S::sm9dv@virginia.edu::9e8bfd15-d485-472e-bdd9-a28a60bbc615" providerId="AD" clId="Web-{DC26998F-5027-5D4C-F081-76C78226E4C1}" dt="2019-07-31T19:55:55.545" v="42"/>
          <ac:picMkLst>
            <pc:docMk/>
            <pc:sldMk cId="3636778926" sldId="288"/>
            <ac:picMk id="8" creationId="{F14BC117-A477-480F-9616-707C06DA64D8}"/>
          </ac:picMkLst>
        </pc:picChg>
        <pc:picChg chg="add mod">
          <ac:chgData name="McDonald, Sarah (sm9dv)" userId="S::sm9dv@virginia.edu::9e8bfd15-d485-472e-bdd9-a28a60bbc615" providerId="AD" clId="Web-{DC26998F-5027-5D4C-F081-76C78226E4C1}" dt="2019-07-31T19:56:09.998" v="44"/>
          <ac:picMkLst>
            <pc:docMk/>
            <pc:sldMk cId="3636778926" sldId="288"/>
            <ac:picMk id="10" creationId="{61B4E3ED-AA26-49FF-8F6E-E4DC760DFAC1}"/>
          </ac:picMkLst>
        </pc:picChg>
      </pc:sldChg>
      <pc:sldChg chg="addSp delSp modSp new mod setBg">
        <pc:chgData name="McDonald, Sarah (sm9dv)" userId="S::sm9dv@virginia.edu::9e8bfd15-d485-472e-bdd9-a28a60bbc615" providerId="AD" clId="Web-{DC26998F-5027-5D4C-F081-76C78226E4C1}" dt="2019-07-31T19:56:25.748" v="47"/>
        <pc:sldMkLst>
          <pc:docMk/>
          <pc:sldMk cId="550752536" sldId="289"/>
        </pc:sldMkLst>
        <pc:picChg chg="add del mod">
          <ac:chgData name="McDonald, Sarah (sm9dv)" userId="S::sm9dv@virginia.edu::9e8bfd15-d485-472e-bdd9-a28a60bbc615" providerId="AD" clId="Web-{DC26998F-5027-5D4C-F081-76C78226E4C1}" dt="2019-07-31T19:36:53.685" v="14"/>
          <ac:picMkLst>
            <pc:docMk/>
            <pc:sldMk cId="550752536" sldId="289"/>
            <ac:picMk id="2" creationId="{520CC40D-C4B4-49E6-99A2-85D4C2C54579}"/>
          </ac:picMkLst>
        </pc:picChg>
        <pc:picChg chg="add del mod">
          <ac:chgData name="McDonald, Sarah (sm9dv)" userId="S::sm9dv@virginia.edu::9e8bfd15-d485-472e-bdd9-a28a60bbc615" providerId="AD" clId="Web-{DC26998F-5027-5D4C-F081-76C78226E4C1}" dt="2019-07-31T19:37:36.513" v="18"/>
          <ac:picMkLst>
            <pc:docMk/>
            <pc:sldMk cId="550752536" sldId="289"/>
            <ac:picMk id="4" creationId="{A9424FE4-E0BA-4E0A-83CA-0B68782766D2}"/>
          </ac:picMkLst>
        </pc:picChg>
        <pc:picChg chg="add del mod">
          <ac:chgData name="McDonald, Sarah (sm9dv)" userId="S::sm9dv@virginia.edu::9e8bfd15-d485-472e-bdd9-a28a60bbc615" providerId="AD" clId="Web-{DC26998F-5027-5D4C-F081-76C78226E4C1}" dt="2019-07-31T19:38:14.529" v="21"/>
          <ac:picMkLst>
            <pc:docMk/>
            <pc:sldMk cId="550752536" sldId="289"/>
            <ac:picMk id="6" creationId="{B31DED70-03B8-46A9-BF5A-86B3A17A1C89}"/>
          </ac:picMkLst>
        </pc:picChg>
        <pc:picChg chg="add del mod">
          <ac:chgData name="McDonald, Sarah (sm9dv)" userId="S::sm9dv@virginia.edu::9e8bfd15-d485-472e-bdd9-a28a60bbc615" providerId="AD" clId="Web-{DC26998F-5027-5D4C-F081-76C78226E4C1}" dt="2019-07-31T19:39:19.015" v="23"/>
          <ac:picMkLst>
            <pc:docMk/>
            <pc:sldMk cId="550752536" sldId="289"/>
            <ac:picMk id="8" creationId="{5B89C9A2-B154-4839-82B2-F8EFFD0760B8}"/>
          </ac:picMkLst>
        </pc:picChg>
        <pc:picChg chg="add del mod">
          <ac:chgData name="McDonald, Sarah (sm9dv)" userId="S::sm9dv@virginia.edu::9e8bfd15-d485-472e-bdd9-a28a60bbc615" providerId="AD" clId="Web-{DC26998F-5027-5D4C-F081-76C78226E4C1}" dt="2019-07-31T19:52:52.323" v="33"/>
          <ac:picMkLst>
            <pc:docMk/>
            <pc:sldMk cId="550752536" sldId="289"/>
            <ac:picMk id="10" creationId="{06CA6164-AFE7-40AE-ADCB-DD32D4CC883C}"/>
          </ac:picMkLst>
        </pc:picChg>
        <pc:picChg chg="add del mod">
          <ac:chgData name="McDonald, Sarah (sm9dv)" userId="S::sm9dv@virginia.edu::9e8bfd15-d485-472e-bdd9-a28a60bbc615" providerId="AD" clId="Web-{DC26998F-5027-5D4C-F081-76C78226E4C1}" dt="2019-07-31T19:56:13.264" v="45"/>
          <ac:picMkLst>
            <pc:docMk/>
            <pc:sldMk cId="550752536" sldId="289"/>
            <ac:picMk id="12" creationId="{125A4A04-87F1-4805-8172-2B39BC7B626F}"/>
          </ac:picMkLst>
        </pc:picChg>
        <pc:picChg chg="add mod">
          <ac:chgData name="McDonald, Sarah (sm9dv)" userId="S::sm9dv@virginia.edu::9e8bfd15-d485-472e-bdd9-a28a60bbc615" providerId="AD" clId="Web-{DC26998F-5027-5D4C-F081-76C78226E4C1}" dt="2019-07-31T19:56:25.748" v="47"/>
          <ac:picMkLst>
            <pc:docMk/>
            <pc:sldMk cId="550752536" sldId="289"/>
            <ac:picMk id="14" creationId="{D5C1CC2A-A649-4948-848C-4DC7474B4FEB}"/>
          </ac:picMkLst>
        </pc:picChg>
      </pc:sldChg>
      <pc:sldChg chg="addSp delSp modSp new mod setBg">
        <pc:chgData name="McDonald, Sarah (sm9dv)" userId="S::sm9dv@virginia.edu::9e8bfd15-d485-472e-bdd9-a28a60bbc615" providerId="AD" clId="Web-{DC26998F-5027-5D4C-F081-76C78226E4C1}" dt="2019-07-31T19:56:40.827" v="50"/>
        <pc:sldMkLst>
          <pc:docMk/>
          <pc:sldMk cId="3824944101" sldId="290"/>
        </pc:sldMkLst>
        <pc:picChg chg="add del mod">
          <ac:chgData name="McDonald, Sarah (sm9dv)" userId="S::sm9dv@virginia.edu::9e8bfd15-d485-472e-bdd9-a28a60bbc615" providerId="AD" clId="Web-{DC26998F-5027-5D4C-F081-76C78226E4C1}" dt="2019-07-31T19:53:06.433" v="36"/>
          <ac:picMkLst>
            <pc:docMk/>
            <pc:sldMk cId="3824944101" sldId="290"/>
            <ac:picMk id="2" creationId="{111B245E-556B-4140-86FA-2CE68328F252}"/>
          </ac:picMkLst>
        </pc:picChg>
        <pc:picChg chg="add del mod">
          <ac:chgData name="McDonald, Sarah (sm9dv)" userId="S::sm9dv@virginia.edu::9e8bfd15-d485-472e-bdd9-a28a60bbc615" providerId="AD" clId="Web-{DC26998F-5027-5D4C-F081-76C78226E4C1}" dt="2019-07-31T19:56:28.030" v="48"/>
          <ac:picMkLst>
            <pc:docMk/>
            <pc:sldMk cId="3824944101" sldId="290"/>
            <ac:picMk id="4" creationId="{9DA8B65F-BBAC-4F60-B20D-436074615327}"/>
          </ac:picMkLst>
        </pc:picChg>
        <pc:picChg chg="add mod">
          <ac:chgData name="McDonald, Sarah (sm9dv)" userId="S::sm9dv@virginia.edu::9e8bfd15-d485-472e-bdd9-a28a60bbc615" providerId="AD" clId="Web-{DC26998F-5027-5D4C-F081-76C78226E4C1}" dt="2019-07-31T19:56:40.827" v="50"/>
          <ac:picMkLst>
            <pc:docMk/>
            <pc:sldMk cId="3824944101" sldId="290"/>
            <ac:picMk id="6" creationId="{D17A729E-4820-489A-AC58-75A4F9A96178}"/>
          </ac:picMkLst>
        </pc:picChg>
      </pc:sldChg>
    </pc:docChg>
  </pc:docChgLst>
  <pc:docChgLst>
    <pc:chgData name="Pristavec, Teja (tp2sk)" userId="S::tp2sk@virginia.edu::00cf13b9-11d0-4226-9758-f1da88123884" providerId="AD" clId="Web-{0842FED9-29CF-4E89-A0D1-38FCC6B75591}"/>
    <pc:docChg chg="addSld delSld modSld">
      <pc:chgData name="Pristavec, Teja (tp2sk)" userId="S::tp2sk@virginia.edu::00cf13b9-11d0-4226-9758-f1da88123884" providerId="AD" clId="Web-{0842FED9-29CF-4E89-A0D1-38FCC6B75591}" dt="2019-07-31T15:07:53.668" v="3478" actId="14100"/>
      <pc:docMkLst>
        <pc:docMk/>
      </pc:docMkLst>
      <pc:sldChg chg="addSp modSp">
        <pc:chgData name="Pristavec, Teja (tp2sk)" userId="S::tp2sk@virginia.edu::00cf13b9-11d0-4226-9758-f1da88123884" providerId="AD" clId="Web-{0842FED9-29CF-4E89-A0D1-38FCC6B75591}" dt="2019-07-31T12:06:54.656" v="1575" actId="20577"/>
        <pc:sldMkLst>
          <pc:docMk/>
          <pc:sldMk cId="109857222" sldId="256"/>
        </pc:sldMkLst>
        <pc:spChg chg="add mod">
          <ac:chgData name="Pristavec, Teja (tp2sk)" userId="S::tp2sk@virginia.edu::00cf13b9-11d0-4226-9758-f1da88123884" providerId="AD" clId="Web-{0842FED9-29CF-4E89-A0D1-38FCC6B75591}" dt="2019-07-31T12:06:54.656" v="1575" actId="20577"/>
          <ac:spMkLst>
            <pc:docMk/>
            <pc:sldMk cId="109857222" sldId="256"/>
            <ac:spMk id="2" creationId="{4715FEC7-9BE5-44DA-AE0C-CD1A0DB9515F}"/>
          </ac:spMkLst>
        </pc:spChg>
      </pc:sldChg>
      <pc:sldChg chg="addSp modSp">
        <pc:chgData name="Pristavec, Teja (tp2sk)" userId="S::tp2sk@virginia.edu::00cf13b9-11d0-4226-9758-f1da88123884" providerId="AD" clId="Web-{0842FED9-29CF-4E89-A0D1-38FCC6B75591}" dt="2019-07-31T12:07:00.687" v="1578" actId="20577"/>
        <pc:sldMkLst>
          <pc:docMk/>
          <pc:sldMk cId="373091314" sldId="257"/>
        </pc:sldMkLst>
        <pc:spChg chg="add mod">
          <ac:chgData name="Pristavec, Teja (tp2sk)" userId="S::tp2sk@virginia.edu::00cf13b9-11d0-4226-9758-f1da88123884" providerId="AD" clId="Web-{0842FED9-29CF-4E89-A0D1-38FCC6B75591}" dt="2019-07-31T12:07:00.687" v="1578" actId="20577"/>
          <ac:spMkLst>
            <pc:docMk/>
            <pc:sldMk cId="373091314" sldId="257"/>
            <ac:spMk id="2" creationId="{DABB241D-AD8A-4656-AEB3-D934C7BDB059}"/>
          </ac:spMkLst>
        </pc:spChg>
      </pc:sldChg>
      <pc:sldChg chg="addSp modSp">
        <pc:chgData name="Pristavec, Teja (tp2sk)" userId="S::tp2sk@virginia.edu::00cf13b9-11d0-4226-9758-f1da88123884" providerId="AD" clId="Web-{0842FED9-29CF-4E89-A0D1-38FCC6B75591}" dt="2019-07-31T12:07:04.297" v="1581" actId="20577"/>
        <pc:sldMkLst>
          <pc:docMk/>
          <pc:sldMk cId="3659962924" sldId="258"/>
        </pc:sldMkLst>
        <pc:spChg chg="add mod">
          <ac:chgData name="Pristavec, Teja (tp2sk)" userId="S::tp2sk@virginia.edu::00cf13b9-11d0-4226-9758-f1da88123884" providerId="AD" clId="Web-{0842FED9-29CF-4E89-A0D1-38FCC6B75591}" dt="2019-07-31T12:07:04.297" v="1581" actId="20577"/>
          <ac:spMkLst>
            <pc:docMk/>
            <pc:sldMk cId="3659962924" sldId="258"/>
            <ac:spMk id="4" creationId="{B3159E91-8B54-4CDE-B3F2-E264A0CDC5FD}"/>
          </ac:spMkLst>
        </pc:spChg>
      </pc:sldChg>
      <pc:sldChg chg="modSp">
        <pc:chgData name="Pristavec, Teja (tp2sk)" userId="S::tp2sk@virginia.edu::00cf13b9-11d0-4226-9758-f1da88123884" providerId="AD" clId="Web-{0842FED9-29CF-4E89-A0D1-38FCC6B75591}" dt="2019-07-31T15:07:53.668" v="3478" actId="14100"/>
        <pc:sldMkLst>
          <pc:docMk/>
          <pc:sldMk cId="183640237" sldId="259"/>
        </pc:sldMkLst>
        <pc:spChg chg="mod">
          <ac:chgData name="Pristavec, Teja (tp2sk)" userId="S::tp2sk@virginia.edu::00cf13b9-11d0-4226-9758-f1da88123884" providerId="AD" clId="Web-{0842FED9-29CF-4E89-A0D1-38FCC6B75591}" dt="2019-07-31T15:07:00.728" v="3476" actId="20577"/>
          <ac:spMkLst>
            <pc:docMk/>
            <pc:sldMk cId="183640237" sldId="259"/>
            <ac:spMk id="5" creationId="{C7A1B526-F85E-44CF-9C8E-F62E0E88F86D}"/>
          </ac:spMkLst>
        </pc:spChg>
        <pc:picChg chg="mod">
          <ac:chgData name="Pristavec, Teja (tp2sk)" userId="S::tp2sk@virginia.edu::00cf13b9-11d0-4226-9758-f1da88123884" providerId="AD" clId="Web-{0842FED9-29CF-4E89-A0D1-38FCC6B75591}" dt="2019-07-31T15:07:53.668" v="3478" actId="14100"/>
          <ac:picMkLst>
            <pc:docMk/>
            <pc:sldMk cId="183640237" sldId="259"/>
            <ac:picMk id="2" creationId="{F5257FEE-D091-40B8-A03D-0EFFF9AB8803}"/>
          </ac:picMkLst>
        </pc:picChg>
      </pc:sldChg>
      <pc:sldChg chg="addSp modSp">
        <pc:chgData name="Pristavec, Teja (tp2sk)" userId="S::tp2sk@virginia.edu::00cf13b9-11d0-4226-9758-f1da88123884" providerId="AD" clId="Web-{0842FED9-29CF-4E89-A0D1-38FCC6B75591}" dt="2019-07-31T12:07:12.672" v="1584" actId="20577"/>
        <pc:sldMkLst>
          <pc:docMk/>
          <pc:sldMk cId="3877929265" sldId="260"/>
        </pc:sldMkLst>
        <pc:spChg chg="add mod">
          <ac:chgData name="Pristavec, Teja (tp2sk)" userId="S::tp2sk@virginia.edu::00cf13b9-11d0-4226-9758-f1da88123884" providerId="AD" clId="Web-{0842FED9-29CF-4E89-A0D1-38FCC6B75591}" dt="2019-07-31T12:07:12.672" v="1584" actId="20577"/>
          <ac:spMkLst>
            <pc:docMk/>
            <pc:sldMk cId="3877929265" sldId="260"/>
            <ac:spMk id="4" creationId="{8023627B-E94A-4FB2-879C-A82525EE61A7}"/>
          </ac:spMkLst>
        </pc:spChg>
      </pc:sldChg>
      <pc:sldChg chg="addSp modSp">
        <pc:chgData name="Pristavec, Teja (tp2sk)" userId="S::tp2sk@virginia.edu::00cf13b9-11d0-4226-9758-f1da88123884" providerId="AD" clId="Web-{0842FED9-29CF-4E89-A0D1-38FCC6B75591}" dt="2019-07-31T14:52:04.590" v="3473" actId="1076"/>
        <pc:sldMkLst>
          <pc:docMk/>
          <pc:sldMk cId="1537260157" sldId="261"/>
        </pc:sldMkLst>
        <pc:spChg chg="add mod">
          <ac:chgData name="Pristavec, Teja (tp2sk)" userId="S::tp2sk@virginia.edu::00cf13b9-11d0-4226-9758-f1da88123884" providerId="AD" clId="Web-{0842FED9-29CF-4E89-A0D1-38FCC6B75591}" dt="2019-07-31T11:55:46.836" v="744" actId="20577"/>
          <ac:spMkLst>
            <pc:docMk/>
            <pc:sldMk cId="1537260157" sldId="261"/>
            <ac:spMk id="3" creationId="{053A636D-694C-44F2-AB5C-FFFF7E85770B}"/>
          </ac:spMkLst>
        </pc:spChg>
        <pc:picChg chg="mod">
          <ac:chgData name="Pristavec, Teja (tp2sk)" userId="S::tp2sk@virginia.edu::00cf13b9-11d0-4226-9758-f1da88123884" providerId="AD" clId="Web-{0842FED9-29CF-4E89-A0D1-38FCC6B75591}" dt="2019-07-31T14:52:04.590" v="3473" actId="1076"/>
          <ac:picMkLst>
            <pc:docMk/>
            <pc:sldMk cId="1537260157" sldId="261"/>
            <ac:picMk id="2" creationId="{70F0ADA3-9E55-4C1C-B8C3-1B0276F94B56}"/>
          </ac:picMkLst>
        </pc:picChg>
      </pc:sldChg>
      <pc:sldChg chg="addSp">
        <pc:chgData name="Pristavec, Teja (tp2sk)" userId="S::tp2sk@virginia.edu::00cf13b9-11d0-4226-9758-f1da88123884" providerId="AD" clId="Web-{0842FED9-29CF-4E89-A0D1-38FCC6B75591}" dt="2019-07-31T12:07:40.203" v="1589"/>
        <pc:sldMkLst>
          <pc:docMk/>
          <pc:sldMk cId="3835686847" sldId="262"/>
        </pc:sldMkLst>
        <pc:spChg chg="add">
          <ac:chgData name="Pristavec, Teja (tp2sk)" userId="S::tp2sk@virginia.edu::00cf13b9-11d0-4226-9758-f1da88123884" providerId="AD" clId="Web-{0842FED9-29CF-4E89-A0D1-38FCC6B75591}" dt="2019-07-31T12:07:40.203" v="1589"/>
          <ac:spMkLst>
            <pc:docMk/>
            <pc:sldMk cId="3835686847" sldId="262"/>
            <ac:spMk id="2" creationId="{88B80BE9-0871-483E-A8B6-B88BDCFF3D43}"/>
          </ac:spMkLst>
        </pc:spChg>
      </pc:sldChg>
      <pc:sldChg chg="addSp">
        <pc:chgData name="Pristavec, Teja (tp2sk)" userId="S::tp2sk@virginia.edu::00cf13b9-11d0-4226-9758-f1da88123884" providerId="AD" clId="Web-{0842FED9-29CF-4E89-A0D1-38FCC6B75591}" dt="2019-07-31T12:07:46.844" v="1590"/>
        <pc:sldMkLst>
          <pc:docMk/>
          <pc:sldMk cId="4138784376" sldId="263"/>
        </pc:sldMkLst>
        <pc:spChg chg="add">
          <ac:chgData name="Pristavec, Teja (tp2sk)" userId="S::tp2sk@virginia.edu::00cf13b9-11d0-4226-9758-f1da88123884" providerId="AD" clId="Web-{0842FED9-29CF-4E89-A0D1-38FCC6B75591}" dt="2019-07-31T12:07:46.844" v="1590"/>
          <ac:spMkLst>
            <pc:docMk/>
            <pc:sldMk cId="4138784376" sldId="263"/>
            <ac:spMk id="4" creationId="{D3885B81-F5E4-4F80-84CB-E7E343C3A97F}"/>
          </ac:spMkLst>
        </pc:spChg>
      </pc:sldChg>
      <pc:sldChg chg="addSp">
        <pc:chgData name="Pristavec, Teja (tp2sk)" userId="S::tp2sk@virginia.edu::00cf13b9-11d0-4226-9758-f1da88123884" providerId="AD" clId="Web-{0842FED9-29CF-4E89-A0D1-38FCC6B75591}" dt="2019-07-31T12:10:10.205" v="1592"/>
        <pc:sldMkLst>
          <pc:docMk/>
          <pc:sldMk cId="4253669092" sldId="264"/>
        </pc:sldMkLst>
        <pc:spChg chg="add">
          <ac:chgData name="Pristavec, Teja (tp2sk)" userId="S::tp2sk@virginia.edu::00cf13b9-11d0-4226-9758-f1da88123884" providerId="AD" clId="Web-{0842FED9-29CF-4E89-A0D1-38FCC6B75591}" dt="2019-07-31T12:10:10.205" v="1592"/>
          <ac:spMkLst>
            <pc:docMk/>
            <pc:sldMk cId="4253669092" sldId="264"/>
            <ac:spMk id="4" creationId="{CA52DA14-6903-4E39-ACB2-4D215AA9E762}"/>
          </ac:spMkLst>
        </pc:spChg>
      </pc:sldChg>
      <pc:sldChg chg="addSp">
        <pc:chgData name="Pristavec, Teja (tp2sk)" userId="S::tp2sk@virginia.edu::00cf13b9-11d0-4226-9758-f1da88123884" providerId="AD" clId="Web-{0842FED9-29CF-4E89-A0D1-38FCC6B75591}" dt="2019-07-31T12:10:26.768" v="1593"/>
        <pc:sldMkLst>
          <pc:docMk/>
          <pc:sldMk cId="2698922010" sldId="265"/>
        </pc:sldMkLst>
        <pc:spChg chg="add">
          <ac:chgData name="Pristavec, Teja (tp2sk)" userId="S::tp2sk@virginia.edu::00cf13b9-11d0-4226-9758-f1da88123884" providerId="AD" clId="Web-{0842FED9-29CF-4E89-A0D1-38FCC6B75591}" dt="2019-07-31T12:10:26.768" v="1593"/>
          <ac:spMkLst>
            <pc:docMk/>
            <pc:sldMk cId="2698922010" sldId="265"/>
            <ac:spMk id="4" creationId="{006FA5A2-66DD-4815-B16D-C2EF8EABD115}"/>
          </ac:spMkLst>
        </pc:spChg>
      </pc:sldChg>
      <pc:sldChg chg="addSp">
        <pc:chgData name="Pristavec, Teja (tp2sk)" userId="S::tp2sk@virginia.edu::00cf13b9-11d0-4226-9758-f1da88123884" providerId="AD" clId="Web-{0842FED9-29CF-4E89-A0D1-38FCC6B75591}" dt="2019-07-31T12:23:11.713" v="3135"/>
        <pc:sldMkLst>
          <pc:docMk/>
          <pc:sldMk cId="2499746776" sldId="266"/>
        </pc:sldMkLst>
        <pc:spChg chg="add">
          <ac:chgData name="Pristavec, Teja (tp2sk)" userId="S::tp2sk@virginia.edu::00cf13b9-11d0-4226-9758-f1da88123884" providerId="AD" clId="Web-{0842FED9-29CF-4E89-A0D1-38FCC6B75591}" dt="2019-07-31T12:23:11.713" v="3135"/>
          <ac:spMkLst>
            <pc:docMk/>
            <pc:sldMk cId="2499746776" sldId="266"/>
            <ac:spMk id="2" creationId="{FADE434E-A233-429E-AE9C-BDC7F98D9E3E}"/>
          </ac:spMkLst>
        </pc:spChg>
      </pc:sldChg>
      <pc:sldChg chg="addSp">
        <pc:chgData name="Pristavec, Teja (tp2sk)" userId="S::tp2sk@virginia.edu::00cf13b9-11d0-4226-9758-f1da88123884" providerId="AD" clId="Web-{0842FED9-29CF-4E89-A0D1-38FCC6B75591}" dt="2019-07-31T12:23:13.510" v="3136"/>
        <pc:sldMkLst>
          <pc:docMk/>
          <pc:sldMk cId="3190032794" sldId="267"/>
        </pc:sldMkLst>
        <pc:spChg chg="add">
          <ac:chgData name="Pristavec, Teja (tp2sk)" userId="S::tp2sk@virginia.edu::00cf13b9-11d0-4226-9758-f1da88123884" providerId="AD" clId="Web-{0842FED9-29CF-4E89-A0D1-38FCC6B75591}" dt="2019-07-31T12:23:13.510" v="3136"/>
          <ac:spMkLst>
            <pc:docMk/>
            <pc:sldMk cId="3190032794" sldId="267"/>
            <ac:spMk id="2" creationId="{52A25DBA-599F-4FA0-A631-9F7359309688}"/>
          </ac:spMkLst>
        </pc:spChg>
      </pc:sldChg>
      <pc:sldChg chg="addSp">
        <pc:chgData name="Pristavec, Teja (tp2sk)" userId="S::tp2sk@virginia.edu::00cf13b9-11d0-4226-9758-f1da88123884" providerId="AD" clId="Web-{0842FED9-29CF-4E89-A0D1-38FCC6B75591}" dt="2019-07-31T12:23:17.963" v="3138"/>
        <pc:sldMkLst>
          <pc:docMk/>
          <pc:sldMk cId="1454685180" sldId="268"/>
        </pc:sldMkLst>
        <pc:spChg chg="add">
          <ac:chgData name="Pristavec, Teja (tp2sk)" userId="S::tp2sk@virginia.edu::00cf13b9-11d0-4226-9758-f1da88123884" providerId="AD" clId="Web-{0842FED9-29CF-4E89-A0D1-38FCC6B75591}" dt="2019-07-31T12:23:17.963" v="3138"/>
          <ac:spMkLst>
            <pc:docMk/>
            <pc:sldMk cId="1454685180" sldId="268"/>
            <ac:spMk id="4" creationId="{6CAA052B-E567-43C5-9B1C-57DEDD637873}"/>
          </ac:spMkLst>
        </pc:spChg>
      </pc:sldChg>
      <pc:sldChg chg="addSp">
        <pc:chgData name="Pristavec, Teja (tp2sk)" userId="S::tp2sk@virginia.edu::00cf13b9-11d0-4226-9758-f1da88123884" providerId="AD" clId="Web-{0842FED9-29CF-4E89-A0D1-38FCC6B75591}" dt="2019-07-31T12:23:25.120" v="3139"/>
        <pc:sldMkLst>
          <pc:docMk/>
          <pc:sldMk cId="1662123460" sldId="269"/>
        </pc:sldMkLst>
        <pc:spChg chg="add">
          <ac:chgData name="Pristavec, Teja (tp2sk)" userId="S::tp2sk@virginia.edu::00cf13b9-11d0-4226-9758-f1da88123884" providerId="AD" clId="Web-{0842FED9-29CF-4E89-A0D1-38FCC6B75591}" dt="2019-07-31T12:23:25.120" v="3139"/>
          <ac:spMkLst>
            <pc:docMk/>
            <pc:sldMk cId="1662123460" sldId="269"/>
            <ac:spMk id="4" creationId="{B8B5D0E6-236C-4872-A42C-76611ED49D0F}"/>
          </ac:spMkLst>
        </pc:spChg>
      </pc:sldChg>
      <pc:sldChg chg="addSp">
        <pc:chgData name="Pristavec, Teja (tp2sk)" userId="S::tp2sk@virginia.edu::00cf13b9-11d0-4226-9758-f1da88123884" providerId="AD" clId="Web-{0842FED9-29CF-4E89-A0D1-38FCC6B75591}" dt="2019-07-31T12:24:23.620" v="3199"/>
        <pc:sldMkLst>
          <pc:docMk/>
          <pc:sldMk cId="1057350443" sldId="270"/>
        </pc:sldMkLst>
        <pc:spChg chg="add">
          <ac:chgData name="Pristavec, Teja (tp2sk)" userId="S::tp2sk@virginia.edu::00cf13b9-11d0-4226-9758-f1da88123884" providerId="AD" clId="Web-{0842FED9-29CF-4E89-A0D1-38FCC6B75591}" dt="2019-07-31T12:24:23.620" v="3199"/>
          <ac:spMkLst>
            <pc:docMk/>
            <pc:sldMk cId="1057350443" sldId="270"/>
            <ac:spMk id="2" creationId="{F486F36A-ABC1-47BE-B6A5-2CA4B2BC35F5}"/>
          </ac:spMkLst>
        </pc:spChg>
      </pc:sldChg>
      <pc:sldChg chg="addSp">
        <pc:chgData name="Pristavec, Teja (tp2sk)" userId="S::tp2sk@virginia.edu::00cf13b9-11d0-4226-9758-f1da88123884" providerId="AD" clId="Web-{0842FED9-29CF-4E89-A0D1-38FCC6B75591}" dt="2019-07-31T12:24:25.464" v="3200"/>
        <pc:sldMkLst>
          <pc:docMk/>
          <pc:sldMk cId="642330846" sldId="271"/>
        </pc:sldMkLst>
        <pc:spChg chg="add">
          <ac:chgData name="Pristavec, Teja (tp2sk)" userId="S::tp2sk@virginia.edu::00cf13b9-11d0-4226-9758-f1da88123884" providerId="AD" clId="Web-{0842FED9-29CF-4E89-A0D1-38FCC6B75591}" dt="2019-07-31T12:24:25.464" v="3200"/>
          <ac:spMkLst>
            <pc:docMk/>
            <pc:sldMk cId="642330846" sldId="271"/>
            <ac:spMk id="4" creationId="{8C0D430F-E0A1-45FF-8F9C-BB2D6E042E39}"/>
          </ac:spMkLst>
        </pc:spChg>
      </pc:sldChg>
      <pc:sldChg chg="addSp">
        <pc:chgData name="Pristavec, Teja (tp2sk)" userId="S::tp2sk@virginia.edu::00cf13b9-11d0-4226-9758-f1da88123884" providerId="AD" clId="Web-{0842FED9-29CF-4E89-A0D1-38FCC6B75591}" dt="2019-07-31T12:24:35.542" v="3225"/>
        <pc:sldMkLst>
          <pc:docMk/>
          <pc:sldMk cId="3787493631" sldId="272"/>
        </pc:sldMkLst>
        <pc:spChg chg="add">
          <ac:chgData name="Pristavec, Teja (tp2sk)" userId="S::tp2sk@virginia.edu::00cf13b9-11d0-4226-9758-f1da88123884" providerId="AD" clId="Web-{0842FED9-29CF-4E89-A0D1-38FCC6B75591}" dt="2019-07-31T12:24:35.542" v="3225"/>
          <ac:spMkLst>
            <pc:docMk/>
            <pc:sldMk cId="3787493631" sldId="272"/>
            <ac:spMk id="4" creationId="{E81D5C1D-A9BC-4965-99E7-A30C70C396AA}"/>
          </ac:spMkLst>
        </pc:spChg>
      </pc:sldChg>
      <pc:sldChg chg="addSp">
        <pc:chgData name="Pristavec, Teja (tp2sk)" userId="S::tp2sk@virginia.edu::00cf13b9-11d0-4226-9758-f1da88123884" providerId="AD" clId="Web-{0842FED9-29CF-4E89-A0D1-38FCC6B75591}" dt="2019-07-31T12:24:37.027" v="3226"/>
        <pc:sldMkLst>
          <pc:docMk/>
          <pc:sldMk cId="2043722597" sldId="273"/>
        </pc:sldMkLst>
        <pc:spChg chg="add">
          <ac:chgData name="Pristavec, Teja (tp2sk)" userId="S::tp2sk@virginia.edu::00cf13b9-11d0-4226-9758-f1da88123884" providerId="AD" clId="Web-{0842FED9-29CF-4E89-A0D1-38FCC6B75591}" dt="2019-07-31T12:24:37.027" v="3226"/>
          <ac:spMkLst>
            <pc:docMk/>
            <pc:sldMk cId="2043722597" sldId="273"/>
            <ac:spMk id="4" creationId="{917C03F1-0E5F-49BF-B423-55D159DDF83F}"/>
          </ac:spMkLst>
        </pc:spChg>
      </pc:sldChg>
      <pc:sldChg chg="addSp">
        <pc:chgData name="Pristavec, Teja (tp2sk)" userId="S::tp2sk@virginia.edu::00cf13b9-11d0-4226-9758-f1da88123884" providerId="AD" clId="Web-{0842FED9-29CF-4E89-A0D1-38FCC6B75591}" dt="2019-07-31T12:24:44.573" v="3238"/>
        <pc:sldMkLst>
          <pc:docMk/>
          <pc:sldMk cId="1103497705" sldId="274"/>
        </pc:sldMkLst>
        <pc:spChg chg="add">
          <ac:chgData name="Pristavec, Teja (tp2sk)" userId="S::tp2sk@virginia.edu::00cf13b9-11d0-4226-9758-f1da88123884" providerId="AD" clId="Web-{0842FED9-29CF-4E89-A0D1-38FCC6B75591}" dt="2019-07-31T12:24:44.573" v="3238"/>
          <ac:spMkLst>
            <pc:docMk/>
            <pc:sldMk cId="1103497705" sldId="274"/>
            <ac:spMk id="4" creationId="{80F95C84-4DDF-46F3-B0CA-08E8CA2C5C5F}"/>
          </ac:spMkLst>
        </pc:spChg>
      </pc:sldChg>
      <pc:sldChg chg="addSp">
        <pc:chgData name="Pristavec, Teja (tp2sk)" userId="S::tp2sk@virginia.edu::00cf13b9-11d0-4226-9758-f1da88123884" providerId="AD" clId="Web-{0842FED9-29CF-4E89-A0D1-38FCC6B75591}" dt="2019-07-31T12:24:50.058" v="3239"/>
        <pc:sldMkLst>
          <pc:docMk/>
          <pc:sldMk cId="3942437641" sldId="275"/>
        </pc:sldMkLst>
        <pc:spChg chg="add">
          <ac:chgData name="Pristavec, Teja (tp2sk)" userId="S::tp2sk@virginia.edu::00cf13b9-11d0-4226-9758-f1da88123884" providerId="AD" clId="Web-{0842FED9-29CF-4E89-A0D1-38FCC6B75591}" dt="2019-07-31T12:24:50.058" v="3239"/>
          <ac:spMkLst>
            <pc:docMk/>
            <pc:sldMk cId="3942437641" sldId="275"/>
            <ac:spMk id="4" creationId="{EF59BEF9-1467-416D-B721-B4BAF2A5004A}"/>
          </ac:spMkLst>
        </pc:spChg>
      </pc:sldChg>
      <pc:sldChg chg="addSp">
        <pc:chgData name="Pristavec, Teja (tp2sk)" userId="S::tp2sk@virginia.edu::00cf13b9-11d0-4226-9758-f1da88123884" providerId="AD" clId="Web-{0842FED9-29CF-4E89-A0D1-38FCC6B75591}" dt="2019-07-31T12:25:43.449" v="3240"/>
        <pc:sldMkLst>
          <pc:docMk/>
          <pc:sldMk cId="1454637644" sldId="276"/>
        </pc:sldMkLst>
        <pc:spChg chg="add">
          <ac:chgData name="Pristavec, Teja (tp2sk)" userId="S::tp2sk@virginia.edu::00cf13b9-11d0-4226-9758-f1da88123884" providerId="AD" clId="Web-{0842FED9-29CF-4E89-A0D1-38FCC6B75591}" dt="2019-07-31T12:25:43.449" v="3240"/>
          <ac:spMkLst>
            <pc:docMk/>
            <pc:sldMk cId="1454637644" sldId="276"/>
            <ac:spMk id="2" creationId="{4E875332-F6C8-4DB6-8269-B184B0B7E666}"/>
          </ac:spMkLst>
        </pc:spChg>
      </pc:sldChg>
      <pc:sldChg chg="addSp modSp">
        <pc:chgData name="Pristavec, Teja (tp2sk)" userId="S::tp2sk@virginia.edu::00cf13b9-11d0-4226-9758-f1da88123884" providerId="AD" clId="Web-{0842FED9-29CF-4E89-A0D1-38FCC6B75591}" dt="2019-07-31T12:26:00.902" v="3244" actId="20577"/>
        <pc:sldMkLst>
          <pc:docMk/>
          <pc:sldMk cId="2828757355" sldId="277"/>
        </pc:sldMkLst>
        <pc:spChg chg="add mod">
          <ac:chgData name="Pristavec, Teja (tp2sk)" userId="S::tp2sk@virginia.edu::00cf13b9-11d0-4226-9758-f1da88123884" providerId="AD" clId="Web-{0842FED9-29CF-4E89-A0D1-38FCC6B75591}" dt="2019-07-31T12:26:00.902" v="3244" actId="20577"/>
          <ac:spMkLst>
            <pc:docMk/>
            <pc:sldMk cId="2828757355" sldId="277"/>
            <ac:spMk id="4" creationId="{6EF38706-6544-411B-9BE1-7F2822C103B8}"/>
          </ac:spMkLst>
        </pc:spChg>
      </pc:sldChg>
      <pc:sldChg chg="addSp">
        <pc:chgData name="Pristavec, Teja (tp2sk)" userId="S::tp2sk@virginia.edu::00cf13b9-11d0-4226-9758-f1da88123884" providerId="AD" clId="Web-{0842FED9-29CF-4E89-A0D1-38FCC6B75591}" dt="2019-07-31T12:07:56.094" v="1591"/>
        <pc:sldMkLst>
          <pc:docMk/>
          <pc:sldMk cId="2888605799" sldId="278"/>
        </pc:sldMkLst>
        <pc:spChg chg="add">
          <ac:chgData name="Pristavec, Teja (tp2sk)" userId="S::tp2sk@virginia.edu::00cf13b9-11d0-4226-9758-f1da88123884" providerId="AD" clId="Web-{0842FED9-29CF-4E89-A0D1-38FCC6B75591}" dt="2019-07-31T12:07:56.094" v="1591"/>
          <ac:spMkLst>
            <pc:docMk/>
            <pc:sldMk cId="2888605799" sldId="278"/>
            <ac:spMk id="4" creationId="{E210EC51-439D-4002-BBC4-16CADBE578C6}"/>
          </ac:spMkLst>
        </pc:spChg>
      </pc:sldChg>
      <pc:sldChg chg="addSp modSp">
        <pc:chgData name="Pristavec, Teja (tp2sk)" userId="S::tp2sk@virginia.edu::00cf13b9-11d0-4226-9758-f1da88123884" providerId="AD" clId="Web-{0842FED9-29CF-4E89-A0D1-38FCC6B75591}" dt="2019-07-31T12:24:04.245" v="3182" actId="20577"/>
        <pc:sldMkLst>
          <pc:docMk/>
          <pc:sldMk cId="531471056" sldId="279"/>
        </pc:sldMkLst>
        <pc:spChg chg="add mod">
          <ac:chgData name="Pristavec, Teja (tp2sk)" userId="S::tp2sk@virginia.edu::00cf13b9-11d0-4226-9758-f1da88123884" providerId="AD" clId="Web-{0842FED9-29CF-4E89-A0D1-38FCC6B75591}" dt="2019-07-31T12:24:04.245" v="3182" actId="20577"/>
          <ac:spMkLst>
            <pc:docMk/>
            <pc:sldMk cId="531471056" sldId="279"/>
            <ac:spMk id="4" creationId="{4B12CB4A-066D-4895-BA32-9A01C6A6F210}"/>
          </ac:spMkLst>
        </pc:spChg>
        <pc:picChg chg="mod">
          <ac:chgData name="Pristavec, Teja (tp2sk)" userId="S::tp2sk@virginia.edu::00cf13b9-11d0-4226-9758-f1da88123884" providerId="AD" clId="Web-{0842FED9-29CF-4E89-A0D1-38FCC6B75591}" dt="2019-07-31T12:20:24.118" v="2495" actId="1076"/>
          <ac:picMkLst>
            <pc:docMk/>
            <pc:sldMk cId="531471056" sldId="279"/>
            <ac:picMk id="2" creationId="{EBAAA964-1D63-4AD6-8514-4F0D065DA36F}"/>
          </ac:picMkLst>
        </pc:picChg>
      </pc:sldChg>
      <pc:sldChg chg="addSp">
        <pc:chgData name="Pristavec, Teja (tp2sk)" userId="S::tp2sk@virginia.edu::00cf13b9-11d0-4226-9758-f1da88123884" providerId="AD" clId="Web-{0842FED9-29CF-4E89-A0D1-38FCC6B75591}" dt="2019-07-31T12:23:15.776" v="3137"/>
        <pc:sldMkLst>
          <pc:docMk/>
          <pc:sldMk cId="500231741" sldId="280"/>
        </pc:sldMkLst>
        <pc:spChg chg="add">
          <ac:chgData name="Pristavec, Teja (tp2sk)" userId="S::tp2sk@virginia.edu::00cf13b9-11d0-4226-9758-f1da88123884" providerId="AD" clId="Web-{0842FED9-29CF-4E89-A0D1-38FCC6B75591}" dt="2019-07-31T12:23:15.776" v="3137"/>
          <ac:spMkLst>
            <pc:docMk/>
            <pc:sldMk cId="500231741" sldId="280"/>
            <ac:spMk id="4" creationId="{65D09848-8FE9-4936-9964-C2172950A5FB}"/>
          </ac:spMkLst>
        </pc:spChg>
      </pc:sldChg>
      <pc:sldChg chg="addSp modSp">
        <pc:chgData name="Pristavec, Teja (tp2sk)" userId="S::tp2sk@virginia.edu::00cf13b9-11d0-4226-9758-f1da88123884" providerId="AD" clId="Web-{0842FED9-29CF-4E89-A0D1-38FCC6B75591}" dt="2019-07-31T12:24:19.917" v="3196" actId="20577"/>
        <pc:sldMkLst>
          <pc:docMk/>
          <pc:sldMk cId="135939530" sldId="281"/>
        </pc:sldMkLst>
        <pc:spChg chg="add mod">
          <ac:chgData name="Pristavec, Teja (tp2sk)" userId="S::tp2sk@virginia.edu::00cf13b9-11d0-4226-9758-f1da88123884" providerId="AD" clId="Web-{0842FED9-29CF-4E89-A0D1-38FCC6B75591}" dt="2019-07-31T12:24:19.917" v="3196" actId="20577"/>
          <ac:spMkLst>
            <pc:docMk/>
            <pc:sldMk cId="135939530" sldId="281"/>
            <ac:spMk id="4" creationId="{C57A14D7-04A3-4B5D-B128-4A163884DE4B}"/>
          </ac:spMkLst>
        </pc:spChg>
      </pc:sldChg>
      <pc:sldChg chg="addSp modSp">
        <pc:chgData name="Pristavec, Teja (tp2sk)" userId="S::tp2sk@virginia.edu::00cf13b9-11d0-4226-9758-f1da88123884" providerId="AD" clId="Web-{0842FED9-29CF-4E89-A0D1-38FCC6B75591}" dt="2019-07-31T12:24:33.370" v="3222" actId="20577"/>
        <pc:sldMkLst>
          <pc:docMk/>
          <pc:sldMk cId="1023188157" sldId="282"/>
        </pc:sldMkLst>
        <pc:spChg chg="add mod">
          <ac:chgData name="Pristavec, Teja (tp2sk)" userId="S::tp2sk@virginia.edu::00cf13b9-11d0-4226-9758-f1da88123884" providerId="AD" clId="Web-{0842FED9-29CF-4E89-A0D1-38FCC6B75591}" dt="2019-07-31T12:24:33.370" v="3222" actId="20577"/>
          <ac:spMkLst>
            <pc:docMk/>
            <pc:sldMk cId="1023188157" sldId="282"/>
            <ac:spMk id="4" creationId="{6A037FC8-A6DE-4291-9578-8A2F2C648532}"/>
          </ac:spMkLst>
        </pc:spChg>
      </pc:sldChg>
      <pc:sldChg chg="addSp modSp">
        <pc:chgData name="Pristavec, Teja (tp2sk)" userId="S::tp2sk@virginia.edu::00cf13b9-11d0-4226-9758-f1da88123884" providerId="AD" clId="Web-{0842FED9-29CF-4E89-A0D1-38FCC6B75591}" dt="2019-07-31T12:24:43.980" v="3235" actId="20577"/>
        <pc:sldMkLst>
          <pc:docMk/>
          <pc:sldMk cId="719938835" sldId="283"/>
        </pc:sldMkLst>
        <pc:spChg chg="add mod">
          <ac:chgData name="Pristavec, Teja (tp2sk)" userId="S::tp2sk@virginia.edu::00cf13b9-11d0-4226-9758-f1da88123884" providerId="AD" clId="Web-{0842FED9-29CF-4E89-A0D1-38FCC6B75591}" dt="2019-07-31T12:24:43.980" v="3235" actId="20577"/>
          <ac:spMkLst>
            <pc:docMk/>
            <pc:sldMk cId="719938835" sldId="283"/>
            <ac:spMk id="4" creationId="{DDC66E65-1410-4FB8-860E-973BE1B95A92}"/>
          </ac:spMkLst>
        </pc:spChg>
      </pc:sldChg>
      <pc:sldChg chg="addSp modSp">
        <pc:chgData name="Pristavec, Teja (tp2sk)" userId="S::tp2sk@virginia.edu::00cf13b9-11d0-4226-9758-f1da88123884" providerId="AD" clId="Web-{0842FED9-29CF-4E89-A0D1-38FCC6B75591}" dt="2019-07-31T12:27:42.357" v="3471" actId="1076"/>
        <pc:sldMkLst>
          <pc:docMk/>
          <pc:sldMk cId="864892653" sldId="284"/>
        </pc:sldMkLst>
        <pc:spChg chg="add mod">
          <ac:chgData name="Pristavec, Teja (tp2sk)" userId="S::tp2sk@virginia.edu::00cf13b9-11d0-4226-9758-f1da88123884" providerId="AD" clId="Web-{0842FED9-29CF-4E89-A0D1-38FCC6B75591}" dt="2019-07-31T12:27:40.263" v="3470" actId="14100"/>
          <ac:spMkLst>
            <pc:docMk/>
            <pc:sldMk cId="864892653" sldId="284"/>
            <ac:spMk id="4" creationId="{35D3056D-7EB6-4D6B-9133-E143ECA00283}"/>
          </ac:spMkLst>
        </pc:spChg>
        <pc:picChg chg="mod">
          <ac:chgData name="Pristavec, Teja (tp2sk)" userId="S::tp2sk@virginia.edu::00cf13b9-11d0-4226-9758-f1da88123884" providerId="AD" clId="Web-{0842FED9-29CF-4E89-A0D1-38FCC6B75591}" dt="2019-07-31T12:27:42.357" v="3471" actId="1076"/>
          <ac:picMkLst>
            <pc:docMk/>
            <pc:sldMk cId="864892653" sldId="284"/>
            <ac:picMk id="2" creationId="{D1671504-97B4-48DD-8247-5E87C6409297}"/>
          </ac:picMkLst>
        </pc:picChg>
      </pc:sldChg>
      <pc:sldChg chg="addSp modSp">
        <pc:chgData name="Pristavec, Teja (tp2sk)" userId="S::tp2sk@virginia.edu::00cf13b9-11d0-4226-9758-f1da88123884" providerId="AD" clId="Web-{0842FED9-29CF-4E89-A0D1-38FCC6B75591}" dt="2019-07-31T12:06:13.202" v="1556" actId="20577"/>
        <pc:sldMkLst>
          <pc:docMk/>
          <pc:sldMk cId="794592453" sldId="285"/>
        </pc:sldMkLst>
        <pc:spChg chg="add mod">
          <ac:chgData name="Pristavec, Teja (tp2sk)" userId="S::tp2sk@virginia.edu::00cf13b9-11d0-4226-9758-f1da88123884" providerId="AD" clId="Web-{0842FED9-29CF-4E89-A0D1-38FCC6B75591}" dt="2019-07-31T12:06:13.202" v="1556" actId="20577"/>
          <ac:spMkLst>
            <pc:docMk/>
            <pc:sldMk cId="794592453" sldId="285"/>
            <ac:spMk id="4" creationId="{9801C5DD-787F-4B98-BEE8-74CD056B9711}"/>
          </ac:spMkLst>
        </pc:spChg>
      </pc:sldChg>
      <pc:sldChg chg="addSp modSp">
        <pc:chgData name="Pristavec, Teja (tp2sk)" userId="S::tp2sk@virginia.edu::00cf13b9-11d0-4226-9758-f1da88123884" providerId="AD" clId="Web-{0842FED9-29CF-4E89-A0D1-38FCC6B75591}" dt="2019-07-31T14:51:44.824" v="3472" actId="14100"/>
        <pc:sldMkLst>
          <pc:docMk/>
          <pc:sldMk cId="136613987" sldId="286"/>
        </pc:sldMkLst>
        <pc:spChg chg="add mod">
          <ac:chgData name="Pristavec, Teja (tp2sk)" userId="S::tp2sk@virginia.edu::00cf13b9-11d0-4226-9758-f1da88123884" providerId="AD" clId="Web-{0842FED9-29CF-4E89-A0D1-38FCC6B75591}" dt="2019-07-31T12:04:55.326" v="1520" actId="1076"/>
          <ac:spMkLst>
            <pc:docMk/>
            <pc:sldMk cId="136613987" sldId="286"/>
            <ac:spMk id="2" creationId="{0D4AD561-C2F5-46BF-AF06-2D3CC6B5C7E2}"/>
          </ac:spMkLst>
        </pc:spChg>
        <pc:picChg chg="mod">
          <ac:chgData name="Pristavec, Teja (tp2sk)" userId="S::tp2sk@virginia.edu::00cf13b9-11d0-4226-9758-f1da88123884" providerId="AD" clId="Web-{0842FED9-29CF-4E89-A0D1-38FCC6B75591}" dt="2019-07-31T14:51:44.824" v="3472" actId="14100"/>
          <ac:picMkLst>
            <pc:docMk/>
            <pc:sldMk cId="136613987" sldId="286"/>
            <ac:picMk id="4" creationId="{2E64FBD0-0071-4161-9FB2-CA82716E1821}"/>
          </ac:picMkLst>
        </pc:picChg>
      </pc:sldChg>
      <pc:sldChg chg="addSp modSp">
        <pc:chgData name="Pristavec, Teja (tp2sk)" userId="S::tp2sk@virginia.edu::00cf13b9-11d0-4226-9758-f1da88123884" providerId="AD" clId="Web-{0842FED9-29CF-4E89-A0D1-38FCC6B75591}" dt="2019-07-31T12:06:25.796" v="1565" actId="20577"/>
        <pc:sldMkLst>
          <pc:docMk/>
          <pc:sldMk cId="1434695468" sldId="287"/>
        </pc:sldMkLst>
        <pc:spChg chg="add mod">
          <ac:chgData name="Pristavec, Teja (tp2sk)" userId="S::tp2sk@virginia.edu::00cf13b9-11d0-4226-9758-f1da88123884" providerId="AD" clId="Web-{0842FED9-29CF-4E89-A0D1-38FCC6B75591}" dt="2019-07-31T12:06:25.796" v="1565" actId="20577"/>
          <ac:spMkLst>
            <pc:docMk/>
            <pc:sldMk cId="1434695468" sldId="287"/>
            <ac:spMk id="4" creationId="{3B27DD8F-C1AB-47BB-BE1C-75B682596533}"/>
          </ac:spMkLst>
        </pc:spChg>
      </pc:sldChg>
      <pc:sldChg chg="add del replId">
        <pc:chgData name="Pristavec, Teja (tp2sk)" userId="S::tp2sk@virginia.edu::00cf13b9-11d0-4226-9758-f1da88123884" providerId="AD" clId="Web-{0842FED9-29CF-4E89-A0D1-38FCC6B75591}" dt="2019-07-31T12:07:35.453" v="1588"/>
        <pc:sldMkLst>
          <pc:docMk/>
          <pc:sldMk cId="3889133137" sldId="288"/>
        </pc:sldMkLst>
      </pc:sldChg>
    </pc:docChg>
  </pc:docChgLst>
  <pc:docChgLst>
    <pc:chgData name="McDonald, Sarah (sm9dv)" userId="S::sm9dv@virginia.edu::9e8bfd15-d485-472e-bdd9-a28a60bbc615" providerId="AD" clId="Web-{8EE482A5-70ED-9B9F-86A5-C2B3DE458839}"/>
    <pc:docChg chg="modSld">
      <pc:chgData name="McDonald, Sarah (sm9dv)" userId="S::sm9dv@virginia.edu::9e8bfd15-d485-472e-bdd9-a28a60bbc615" providerId="AD" clId="Web-{8EE482A5-70ED-9B9F-86A5-C2B3DE458839}" dt="2019-08-01T15:35:04.704" v="1" actId="14100"/>
      <pc:docMkLst>
        <pc:docMk/>
      </pc:docMkLst>
      <pc:sldChg chg="modSp">
        <pc:chgData name="McDonald, Sarah (sm9dv)" userId="S::sm9dv@virginia.edu::9e8bfd15-d485-472e-bdd9-a28a60bbc615" providerId="AD" clId="Web-{8EE482A5-70ED-9B9F-86A5-C2B3DE458839}" dt="2019-08-01T15:35:04.704" v="1" actId="14100"/>
        <pc:sldMkLst>
          <pc:docMk/>
          <pc:sldMk cId="531471056" sldId="279"/>
        </pc:sldMkLst>
        <pc:picChg chg="mod">
          <ac:chgData name="McDonald, Sarah (sm9dv)" userId="S::sm9dv@virginia.edu::9e8bfd15-d485-472e-bdd9-a28a60bbc615" providerId="AD" clId="Web-{8EE482A5-70ED-9B9F-86A5-C2B3DE458839}" dt="2019-08-01T15:35:04.704" v="1" actId="14100"/>
          <ac:picMkLst>
            <pc:docMk/>
            <pc:sldMk cId="531471056" sldId="279"/>
            <ac:picMk id="2" creationId="{EBAAA964-1D63-4AD6-8514-4F0D065DA36F}"/>
          </ac:picMkLst>
        </pc:picChg>
      </pc:sldChg>
    </pc:docChg>
  </pc:docChgLst>
  <pc:docChgLst>
    <pc:chgData name="McDonald, Sarah (sm9dv)" userId="S::sm9dv@virginia.edu::9e8bfd15-d485-472e-bdd9-a28a60bbc615" providerId="AD" clId="Web-{A14B5F24-916F-0DD2-284F-48688A05E299}"/>
    <pc:docChg chg="addSld modSld">
      <pc:chgData name="McDonald, Sarah (sm9dv)" userId="S::sm9dv@virginia.edu::9e8bfd15-d485-472e-bdd9-a28a60bbc615" providerId="AD" clId="Web-{A14B5F24-916F-0DD2-284F-48688A05E299}" dt="2019-07-30T19:18:20.333" v="388" actId="14100"/>
      <pc:docMkLst>
        <pc:docMk/>
      </pc:docMkLst>
      <pc:sldChg chg="addSp delSp modSp mod setBg modClrScheme chgLayout">
        <pc:chgData name="McDonald, Sarah (sm9dv)" userId="S::sm9dv@virginia.edu::9e8bfd15-d485-472e-bdd9-a28a60bbc615" providerId="AD" clId="Web-{A14B5F24-916F-0DD2-284F-48688A05E299}" dt="2019-07-30T15:42:43.861" v="20"/>
        <pc:sldMkLst>
          <pc:docMk/>
          <pc:sldMk cId="109857222" sldId="256"/>
        </pc:sldMkLst>
        <pc:spChg chg="del">
          <ac:chgData name="McDonald, Sarah (sm9dv)" userId="S::sm9dv@virginia.edu::9e8bfd15-d485-472e-bdd9-a28a60bbc615" providerId="AD" clId="Web-{A14B5F24-916F-0DD2-284F-48688A05E299}" dt="2019-07-30T15:08:03.063" v="0"/>
          <ac:spMkLst>
            <pc:docMk/>
            <pc:sldMk cId="109857222" sldId="256"/>
            <ac:spMk id="2" creationId="{00000000-0000-0000-0000-000000000000}"/>
          </ac:spMkLst>
        </pc:spChg>
        <pc:spChg chg="del">
          <ac:chgData name="McDonald, Sarah (sm9dv)" userId="S::sm9dv@virginia.edu::9e8bfd15-d485-472e-bdd9-a28a60bbc615" providerId="AD" clId="Web-{A14B5F24-916F-0DD2-284F-48688A05E299}" dt="2019-07-30T15:08:03.063" v="0"/>
          <ac:spMkLst>
            <pc:docMk/>
            <pc:sldMk cId="109857222" sldId="256"/>
            <ac:spMk id="3" creationId="{00000000-0000-0000-0000-000000000000}"/>
          </ac:spMkLst>
        </pc:spChg>
        <pc:picChg chg="add del mod">
          <ac:chgData name="McDonald, Sarah (sm9dv)" userId="S::sm9dv@virginia.edu::9e8bfd15-d485-472e-bdd9-a28a60bbc615" providerId="AD" clId="Web-{A14B5F24-916F-0DD2-284F-48688A05E299}" dt="2019-07-30T15:26:10.628" v="10"/>
          <ac:picMkLst>
            <pc:docMk/>
            <pc:sldMk cId="109857222" sldId="256"/>
            <ac:picMk id="4" creationId="{C9010E59-F3E7-4FEE-8288-5B03BC08EFE4}"/>
          </ac:picMkLst>
        </pc:picChg>
        <pc:picChg chg="add del mod">
          <ac:chgData name="McDonald, Sarah (sm9dv)" userId="S::sm9dv@virginia.edu::9e8bfd15-d485-472e-bdd9-a28a60bbc615" providerId="AD" clId="Web-{A14B5F24-916F-0DD2-284F-48688A05E299}" dt="2019-07-30T15:42:41.314" v="19"/>
          <ac:picMkLst>
            <pc:docMk/>
            <pc:sldMk cId="109857222" sldId="256"/>
            <ac:picMk id="6" creationId="{F53901E7-60FB-48EA-8C4E-3687FF796334}"/>
          </ac:picMkLst>
        </pc:picChg>
        <pc:picChg chg="add mod">
          <ac:chgData name="McDonald, Sarah (sm9dv)" userId="S::sm9dv@virginia.edu::9e8bfd15-d485-472e-bdd9-a28a60bbc615" providerId="AD" clId="Web-{A14B5F24-916F-0DD2-284F-48688A05E299}" dt="2019-07-30T15:42:43.861" v="20"/>
          <ac:picMkLst>
            <pc:docMk/>
            <pc:sldMk cId="109857222" sldId="256"/>
            <ac:picMk id="8" creationId="{D3F791CB-DC6E-48A5-924D-3CE8A16661DD}"/>
          </ac:picMkLst>
        </pc:picChg>
      </pc:sldChg>
      <pc:sldChg chg="addSp delSp modSp new mod setBg">
        <pc:chgData name="McDonald, Sarah (sm9dv)" userId="S::sm9dv@virginia.edu::9e8bfd15-d485-472e-bdd9-a28a60bbc615" providerId="AD" clId="Web-{A14B5F24-916F-0DD2-284F-48688A05E299}" dt="2019-07-30T15:22:13.539" v="8"/>
        <pc:sldMkLst>
          <pc:docMk/>
          <pc:sldMk cId="373091314" sldId="257"/>
        </pc:sldMkLst>
        <pc:picChg chg="add del mod">
          <ac:chgData name="McDonald, Sarah (sm9dv)" userId="S::sm9dv@virginia.edu::9e8bfd15-d485-472e-bdd9-a28a60bbc615" providerId="AD" clId="Web-{A14B5F24-916F-0DD2-284F-48688A05E299}" dt="2019-07-30T15:21:16.240" v="6"/>
          <ac:picMkLst>
            <pc:docMk/>
            <pc:sldMk cId="373091314" sldId="257"/>
            <ac:picMk id="2" creationId="{E56461C9-F5BF-4900-8B88-62BA5E214CAF}"/>
          </ac:picMkLst>
        </pc:picChg>
        <pc:picChg chg="add mod">
          <ac:chgData name="McDonald, Sarah (sm9dv)" userId="S::sm9dv@virginia.edu::9e8bfd15-d485-472e-bdd9-a28a60bbc615" providerId="AD" clId="Web-{A14B5F24-916F-0DD2-284F-48688A05E299}" dt="2019-07-30T15:22:13.539" v="8"/>
          <ac:picMkLst>
            <pc:docMk/>
            <pc:sldMk cId="373091314" sldId="257"/>
            <ac:picMk id="4" creationId="{44890C4B-04B6-413B-8CAF-2C3A8F507834}"/>
          </ac:picMkLst>
        </pc:picChg>
      </pc:sldChg>
      <pc:sldChg chg="addSp modSp new mod setBg">
        <pc:chgData name="McDonald, Sarah (sm9dv)" userId="S::sm9dv@virginia.edu::9e8bfd15-d485-472e-bdd9-a28a60bbc615" providerId="AD" clId="Web-{A14B5F24-916F-0DD2-284F-48688A05E299}" dt="2019-07-30T15:27:19.631" v="14"/>
        <pc:sldMkLst>
          <pc:docMk/>
          <pc:sldMk cId="3659962924" sldId="258"/>
        </pc:sldMkLst>
        <pc:picChg chg="add mod">
          <ac:chgData name="McDonald, Sarah (sm9dv)" userId="S::sm9dv@virginia.edu::9e8bfd15-d485-472e-bdd9-a28a60bbc615" providerId="AD" clId="Web-{A14B5F24-916F-0DD2-284F-48688A05E299}" dt="2019-07-30T15:27:19.631" v="14"/>
          <ac:picMkLst>
            <pc:docMk/>
            <pc:sldMk cId="3659962924" sldId="258"/>
            <ac:picMk id="2" creationId="{1C028CC4-0F05-459B-98D2-AE766B8B4974}"/>
          </ac:picMkLst>
        </pc:picChg>
      </pc:sldChg>
      <pc:sldChg chg="addSp modSp new mod setBg">
        <pc:chgData name="McDonald, Sarah (sm9dv)" userId="S::sm9dv@virginia.edu::9e8bfd15-d485-472e-bdd9-a28a60bbc615" providerId="AD" clId="Web-{A14B5F24-916F-0DD2-284F-48688A05E299}" dt="2019-07-30T19:18:20.333" v="388" actId="14100"/>
        <pc:sldMkLst>
          <pc:docMk/>
          <pc:sldMk cId="183640237" sldId="259"/>
        </pc:sldMkLst>
        <pc:spChg chg="add mod">
          <ac:chgData name="McDonald, Sarah (sm9dv)" userId="S::sm9dv@virginia.edu::9e8bfd15-d485-472e-bdd9-a28a60bbc615" providerId="AD" clId="Web-{A14B5F24-916F-0DD2-284F-48688A05E299}" dt="2019-07-30T19:17:42.035" v="377" actId="20577"/>
          <ac:spMkLst>
            <pc:docMk/>
            <pc:sldMk cId="183640237" sldId="259"/>
            <ac:spMk id="5" creationId="{C7A1B526-F85E-44CF-9C8E-F62E0E88F86D}"/>
          </ac:spMkLst>
        </pc:spChg>
        <pc:picChg chg="add mod">
          <ac:chgData name="McDonald, Sarah (sm9dv)" userId="S::sm9dv@virginia.edu::9e8bfd15-d485-472e-bdd9-a28a60bbc615" providerId="AD" clId="Web-{A14B5F24-916F-0DD2-284F-48688A05E299}" dt="2019-07-30T19:18:11.129" v="385" actId="14100"/>
          <ac:picMkLst>
            <pc:docMk/>
            <pc:sldMk cId="183640237" sldId="259"/>
            <ac:picMk id="2" creationId="{F5257FEE-D091-40B8-A03D-0EFFF9AB8803}"/>
          </ac:picMkLst>
        </pc:picChg>
        <pc:picChg chg="add mod">
          <ac:chgData name="McDonald, Sarah (sm9dv)" userId="S::sm9dv@virginia.edu::9e8bfd15-d485-472e-bdd9-a28a60bbc615" providerId="AD" clId="Web-{A14B5F24-916F-0DD2-284F-48688A05E299}" dt="2019-07-30T19:18:08.207" v="384" actId="14100"/>
          <ac:picMkLst>
            <pc:docMk/>
            <pc:sldMk cId="183640237" sldId="259"/>
            <ac:picMk id="3" creationId="{CC8B7B0C-ECBA-49EF-8852-FD0F062F6F88}"/>
          </ac:picMkLst>
        </pc:picChg>
        <pc:picChg chg="add mod">
          <ac:chgData name="McDonald, Sarah (sm9dv)" userId="S::sm9dv@virginia.edu::9e8bfd15-d485-472e-bdd9-a28a60bbc615" providerId="AD" clId="Web-{A14B5F24-916F-0DD2-284F-48688A05E299}" dt="2019-07-30T19:18:17.364" v="387" actId="14100"/>
          <ac:picMkLst>
            <pc:docMk/>
            <pc:sldMk cId="183640237" sldId="259"/>
            <ac:picMk id="6" creationId="{8EF89672-9DE3-4EC3-A6D3-7ED536081FCA}"/>
          </ac:picMkLst>
        </pc:picChg>
        <pc:picChg chg="add mod">
          <ac:chgData name="McDonald, Sarah (sm9dv)" userId="S::sm9dv@virginia.edu::9e8bfd15-d485-472e-bdd9-a28a60bbc615" providerId="AD" clId="Web-{A14B5F24-916F-0DD2-284F-48688A05E299}" dt="2019-07-30T19:18:20.333" v="388" actId="14100"/>
          <ac:picMkLst>
            <pc:docMk/>
            <pc:sldMk cId="183640237" sldId="259"/>
            <ac:picMk id="8" creationId="{1016E504-0EE9-4A84-8234-ED7D4D3A325C}"/>
          </ac:picMkLst>
        </pc:picChg>
      </pc:sldChg>
      <pc:sldChg chg="addSp modSp new mod setBg">
        <pc:chgData name="McDonald, Sarah (sm9dv)" userId="S::sm9dv@virginia.edu::9e8bfd15-d485-472e-bdd9-a28a60bbc615" providerId="AD" clId="Web-{A14B5F24-916F-0DD2-284F-48688A05E299}" dt="2019-07-30T15:44:10.318" v="23"/>
        <pc:sldMkLst>
          <pc:docMk/>
          <pc:sldMk cId="3877929265" sldId="260"/>
        </pc:sldMkLst>
        <pc:picChg chg="add mod">
          <ac:chgData name="McDonald, Sarah (sm9dv)" userId="S::sm9dv@virginia.edu::9e8bfd15-d485-472e-bdd9-a28a60bbc615" providerId="AD" clId="Web-{A14B5F24-916F-0DD2-284F-48688A05E299}" dt="2019-07-30T15:44:10.318" v="23"/>
          <ac:picMkLst>
            <pc:docMk/>
            <pc:sldMk cId="3877929265" sldId="260"/>
            <ac:picMk id="2" creationId="{7AAA6C3E-27FF-499A-A8DE-C78DBA2EB7D3}"/>
          </ac:picMkLst>
        </pc:picChg>
      </pc:sldChg>
      <pc:sldChg chg="addSp modSp new mod setBg">
        <pc:chgData name="McDonald, Sarah (sm9dv)" userId="S::sm9dv@virginia.edu::9e8bfd15-d485-472e-bdd9-a28a60bbc615" providerId="AD" clId="Web-{A14B5F24-916F-0DD2-284F-48688A05E299}" dt="2019-07-30T16:03:30.234" v="26"/>
        <pc:sldMkLst>
          <pc:docMk/>
          <pc:sldMk cId="1537260157" sldId="261"/>
        </pc:sldMkLst>
        <pc:picChg chg="add mod">
          <ac:chgData name="McDonald, Sarah (sm9dv)" userId="S::sm9dv@virginia.edu::9e8bfd15-d485-472e-bdd9-a28a60bbc615" providerId="AD" clId="Web-{A14B5F24-916F-0DD2-284F-48688A05E299}" dt="2019-07-30T16:03:30.234" v="26"/>
          <ac:picMkLst>
            <pc:docMk/>
            <pc:sldMk cId="1537260157" sldId="261"/>
            <ac:picMk id="2" creationId="{70F0ADA3-9E55-4C1C-B8C3-1B0276F94B56}"/>
          </ac:picMkLst>
        </pc:picChg>
      </pc:sldChg>
      <pc:sldChg chg="addSp delSp modSp new mod setBg">
        <pc:chgData name="McDonald, Sarah (sm9dv)" userId="S::sm9dv@virginia.edu::9e8bfd15-d485-472e-bdd9-a28a60bbc615" providerId="AD" clId="Web-{A14B5F24-916F-0DD2-284F-48688A05E299}" dt="2019-07-30T17:46:32.368" v="121"/>
        <pc:sldMkLst>
          <pc:docMk/>
          <pc:sldMk cId="3835686847" sldId="262"/>
        </pc:sldMkLst>
        <pc:picChg chg="add del mod">
          <ac:chgData name="McDonald, Sarah (sm9dv)" userId="S::sm9dv@virginia.edu::9e8bfd15-d485-472e-bdd9-a28a60bbc615" providerId="AD" clId="Web-{A14B5F24-916F-0DD2-284F-48688A05E299}" dt="2019-07-30T17:46:00.133" v="113"/>
          <ac:picMkLst>
            <pc:docMk/>
            <pc:sldMk cId="3835686847" sldId="262"/>
            <ac:picMk id="2" creationId="{B7F58601-E58C-442A-A6BB-96FF9DD82868}"/>
          </ac:picMkLst>
        </pc:picChg>
        <pc:picChg chg="add del mod">
          <ac:chgData name="McDonald, Sarah (sm9dv)" userId="S::sm9dv@virginia.edu::9e8bfd15-d485-472e-bdd9-a28a60bbc615" providerId="AD" clId="Web-{A14B5F24-916F-0DD2-284F-48688A05E299}" dt="2019-07-30T17:46:18.820" v="119"/>
          <ac:picMkLst>
            <pc:docMk/>
            <pc:sldMk cId="3835686847" sldId="262"/>
            <ac:picMk id="4" creationId="{08BB7242-8989-4338-970E-8E603B000137}"/>
          </ac:picMkLst>
        </pc:picChg>
        <pc:picChg chg="add mod">
          <ac:chgData name="McDonald, Sarah (sm9dv)" userId="S::sm9dv@virginia.edu::9e8bfd15-d485-472e-bdd9-a28a60bbc615" providerId="AD" clId="Web-{A14B5F24-916F-0DD2-284F-48688A05E299}" dt="2019-07-30T17:46:32.368" v="121"/>
          <ac:picMkLst>
            <pc:docMk/>
            <pc:sldMk cId="3835686847" sldId="262"/>
            <ac:picMk id="6" creationId="{8BA71D85-7412-4503-8D22-7FFCFFF6889F}"/>
          </ac:picMkLst>
        </pc:picChg>
      </pc:sldChg>
      <pc:sldChg chg="addSp modSp new mod setBg">
        <pc:chgData name="McDonald, Sarah (sm9dv)" userId="S::sm9dv@virginia.edu::9e8bfd15-d485-472e-bdd9-a28a60bbc615" providerId="AD" clId="Web-{A14B5F24-916F-0DD2-284F-48688A05E299}" dt="2019-07-30T17:47:49.105" v="123"/>
        <pc:sldMkLst>
          <pc:docMk/>
          <pc:sldMk cId="4138784376" sldId="263"/>
        </pc:sldMkLst>
        <pc:picChg chg="add mod">
          <ac:chgData name="McDonald, Sarah (sm9dv)" userId="S::sm9dv@virginia.edu::9e8bfd15-d485-472e-bdd9-a28a60bbc615" providerId="AD" clId="Web-{A14B5F24-916F-0DD2-284F-48688A05E299}" dt="2019-07-30T17:47:49.105" v="123"/>
          <ac:picMkLst>
            <pc:docMk/>
            <pc:sldMk cId="4138784376" sldId="263"/>
            <ac:picMk id="2" creationId="{80A86325-3CEC-47B9-9BF6-69FE89DF15A6}"/>
          </ac:picMkLst>
        </pc:picChg>
      </pc:sldChg>
      <pc:sldChg chg="addSp modSp new mod setBg">
        <pc:chgData name="McDonald, Sarah (sm9dv)" userId="S::sm9dv@virginia.edu::9e8bfd15-d485-472e-bdd9-a28a60bbc615" providerId="AD" clId="Web-{A14B5F24-916F-0DD2-284F-48688A05E299}" dt="2019-07-30T18:02:04.618" v="126"/>
        <pc:sldMkLst>
          <pc:docMk/>
          <pc:sldMk cId="4253669092" sldId="264"/>
        </pc:sldMkLst>
        <pc:picChg chg="add mod">
          <ac:chgData name="McDonald, Sarah (sm9dv)" userId="S::sm9dv@virginia.edu::9e8bfd15-d485-472e-bdd9-a28a60bbc615" providerId="AD" clId="Web-{A14B5F24-916F-0DD2-284F-48688A05E299}" dt="2019-07-30T18:02:04.618" v="126"/>
          <ac:picMkLst>
            <pc:docMk/>
            <pc:sldMk cId="4253669092" sldId="264"/>
            <ac:picMk id="2" creationId="{3706F8E5-3D34-456B-BBC4-BED92A5455DB}"/>
          </ac:picMkLst>
        </pc:picChg>
      </pc:sldChg>
      <pc:sldChg chg="addSp modSp new mod setBg">
        <pc:chgData name="McDonald, Sarah (sm9dv)" userId="S::sm9dv@virginia.edu::9e8bfd15-d485-472e-bdd9-a28a60bbc615" providerId="AD" clId="Web-{A14B5F24-916F-0DD2-284F-48688A05E299}" dt="2019-07-30T18:02:27.743" v="129"/>
        <pc:sldMkLst>
          <pc:docMk/>
          <pc:sldMk cId="2698922010" sldId="265"/>
        </pc:sldMkLst>
        <pc:picChg chg="add mod">
          <ac:chgData name="McDonald, Sarah (sm9dv)" userId="S::sm9dv@virginia.edu::9e8bfd15-d485-472e-bdd9-a28a60bbc615" providerId="AD" clId="Web-{A14B5F24-916F-0DD2-284F-48688A05E299}" dt="2019-07-30T18:02:27.743" v="129"/>
          <ac:picMkLst>
            <pc:docMk/>
            <pc:sldMk cId="2698922010" sldId="265"/>
            <ac:picMk id="2" creationId="{ECF292EE-68D1-4400-A63B-DCF4033A3013}"/>
          </ac:picMkLst>
        </pc:picChg>
      </pc:sldChg>
      <pc:sldChg chg="addSp delSp modSp new mod setBg">
        <pc:chgData name="McDonald, Sarah (sm9dv)" userId="S::sm9dv@virginia.edu::9e8bfd15-d485-472e-bdd9-a28a60bbc615" providerId="AD" clId="Web-{A14B5F24-916F-0DD2-284F-48688A05E299}" dt="2019-07-30T18:19:26.449" v="147"/>
        <pc:sldMkLst>
          <pc:docMk/>
          <pc:sldMk cId="2499746776" sldId="266"/>
        </pc:sldMkLst>
        <pc:picChg chg="add del mod">
          <ac:chgData name="McDonald, Sarah (sm9dv)" userId="S::sm9dv@virginia.edu::9e8bfd15-d485-472e-bdd9-a28a60bbc615" providerId="AD" clId="Web-{A14B5F24-916F-0DD2-284F-48688A05E299}" dt="2019-07-30T18:17:58.368" v="142"/>
          <ac:picMkLst>
            <pc:docMk/>
            <pc:sldMk cId="2499746776" sldId="266"/>
            <ac:picMk id="2" creationId="{84638420-CA85-4576-9D3A-B34D2C413A11}"/>
          </ac:picMkLst>
        </pc:picChg>
        <pc:picChg chg="add del mod">
          <ac:chgData name="McDonald, Sarah (sm9dv)" userId="S::sm9dv@virginia.edu::9e8bfd15-d485-472e-bdd9-a28a60bbc615" providerId="AD" clId="Web-{A14B5F24-916F-0DD2-284F-48688A05E299}" dt="2019-07-30T18:18:07.603" v="144"/>
          <ac:picMkLst>
            <pc:docMk/>
            <pc:sldMk cId="2499746776" sldId="266"/>
            <ac:picMk id="4" creationId="{7115550E-FCBB-4076-8BFF-C56DF5C4806F}"/>
          </ac:picMkLst>
        </pc:picChg>
        <pc:picChg chg="add mod">
          <ac:chgData name="McDonald, Sarah (sm9dv)" userId="S::sm9dv@virginia.edu::9e8bfd15-d485-472e-bdd9-a28a60bbc615" providerId="AD" clId="Web-{A14B5F24-916F-0DD2-284F-48688A05E299}" dt="2019-07-30T18:19:26.449" v="147"/>
          <ac:picMkLst>
            <pc:docMk/>
            <pc:sldMk cId="2499746776" sldId="266"/>
            <ac:picMk id="6" creationId="{04AFC9BC-ADBF-47A1-A276-31BBB4201CB3}"/>
          </ac:picMkLst>
        </pc:picChg>
      </pc:sldChg>
      <pc:sldChg chg="addSp delSp modSp new mod setBg">
        <pc:chgData name="McDonald, Sarah (sm9dv)" userId="S::sm9dv@virginia.edu::9e8bfd15-d485-472e-bdd9-a28a60bbc615" providerId="AD" clId="Web-{A14B5F24-916F-0DD2-284F-48688A05E299}" dt="2019-07-30T18:21:12.469" v="152"/>
        <pc:sldMkLst>
          <pc:docMk/>
          <pc:sldMk cId="3190032794" sldId="267"/>
        </pc:sldMkLst>
        <pc:picChg chg="add del mod">
          <ac:chgData name="McDonald, Sarah (sm9dv)" userId="S::sm9dv@virginia.edu::9e8bfd15-d485-472e-bdd9-a28a60bbc615" providerId="AD" clId="Web-{A14B5F24-916F-0DD2-284F-48688A05E299}" dt="2019-07-30T18:18:21.494" v="145"/>
          <ac:picMkLst>
            <pc:docMk/>
            <pc:sldMk cId="3190032794" sldId="267"/>
            <ac:picMk id="2" creationId="{B2B97817-2A9A-4827-AE31-84340E395210}"/>
          </ac:picMkLst>
        </pc:picChg>
        <pc:picChg chg="add del mod">
          <ac:chgData name="McDonald, Sarah (sm9dv)" userId="S::sm9dv@virginia.edu::9e8bfd15-d485-472e-bdd9-a28a60bbc615" providerId="AD" clId="Web-{A14B5F24-916F-0DD2-284F-48688A05E299}" dt="2019-07-30T18:20:30.437" v="150"/>
          <ac:picMkLst>
            <pc:docMk/>
            <pc:sldMk cId="3190032794" sldId="267"/>
            <ac:picMk id="4" creationId="{3E88AF6C-2318-4FDA-9E13-BF8F6FD9984D}"/>
          </ac:picMkLst>
        </pc:picChg>
        <pc:picChg chg="add mod">
          <ac:chgData name="McDonald, Sarah (sm9dv)" userId="S::sm9dv@virginia.edu::9e8bfd15-d485-472e-bdd9-a28a60bbc615" providerId="AD" clId="Web-{A14B5F24-916F-0DD2-284F-48688A05E299}" dt="2019-07-30T18:21:12.469" v="152"/>
          <ac:picMkLst>
            <pc:docMk/>
            <pc:sldMk cId="3190032794" sldId="267"/>
            <ac:picMk id="6" creationId="{54CFEF8C-5255-49BC-AD95-9A7494FEC053}"/>
          </ac:picMkLst>
        </pc:picChg>
      </pc:sldChg>
      <pc:sldChg chg="addSp modSp new mod setBg">
        <pc:chgData name="McDonald, Sarah (sm9dv)" userId="S::sm9dv@virginia.edu::9e8bfd15-d485-472e-bdd9-a28a60bbc615" providerId="AD" clId="Web-{A14B5F24-916F-0DD2-284F-48688A05E299}" dt="2019-07-30T18:15:34.770" v="138"/>
        <pc:sldMkLst>
          <pc:docMk/>
          <pc:sldMk cId="1454685180" sldId="268"/>
        </pc:sldMkLst>
        <pc:picChg chg="add mod">
          <ac:chgData name="McDonald, Sarah (sm9dv)" userId="S::sm9dv@virginia.edu::9e8bfd15-d485-472e-bdd9-a28a60bbc615" providerId="AD" clId="Web-{A14B5F24-916F-0DD2-284F-48688A05E299}" dt="2019-07-30T18:15:34.770" v="138"/>
          <ac:picMkLst>
            <pc:docMk/>
            <pc:sldMk cId="1454685180" sldId="268"/>
            <ac:picMk id="2" creationId="{EC9FEFA1-128B-4336-8E85-CD056B355898}"/>
          </ac:picMkLst>
        </pc:picChg>
      </pc:sldChg>
      <pc:sldChg chg="addSp modSp new mod setBg">
        <pc:chgData name="McDonald, Sarah (sm9dv)" userId="S::sm9dv@virginia.edu::9e8bfd15-d485-472e-bdd9-a28a60bbc615" providerId="AD" clId="Web-{A14B5F24-916F-0DD2-284F-48688A05E299}" dt="2019-07-30T18:16:51.554" v="141"/>
        <pc:sldMkLst>
          <pc:docMk/>
          <pc:sldMk cId="1662123460" sldId="269"/>
        </pc:sldMkLst>
        <pc:picChg chg="add mod">
          <ac:chgData name="McDonald, Sarah (sm9dv)" userId="S::sm9dv@virginia.edu::9e8bfd15-d485-472e-bdd9-a28a60bbc615" providerId="AD" clId="Web-{A14B5F24-916F-0DD2-284F-48688A05E299}" dt="2019-07-30T18:16:51.554" v="141"/>
          <ac:picMkLst>
            <pc:docMk/>
            <pc:sldMk cId="1662123460" sldId="269"/>
            <ac:picMk id="2" creationId="{8816BD92-C558-4A10-B237-0FFC39D1AC58}"/>
          </ac:picMkLst>
        </pc:picChg>
      </pc:sldChg>
      <pc:sldChg chg="addSp delSp modSp new mod setBg">
        <pc:chgData name="McDonald, Sarah (sm9dv)" userId="S::sm9dv@virginia.edu::9e8bfd15-d485-472e-bdd9-a28a60bbc615" providerId="AD" clId="Web-{A14B5F24-916F-0DD2-284F-48688A05E299}" dt="2019-07-30T18:25:13.196" v="159"/>
        <pc:sldMkLst>
          <pc:docMk/>
          <pc:sldMk cId="1057350443" sldId="270"/>
        </pc:sldMkLst>
        <pc:picChg chg="add del mod">
          <ac:chgData name="McDonald, Sarah (sm9dv)" userId="S::sm9dv@virginia.edu::9e8bfd15-d485-472e-bdd9-a28a60bbc615" providerId="AD" clId="Web-{A14B5F24-916F-0DD2-284F-48688A05E299}" dt="2019-07-30T18:24:49.805" v="156"/>
          <ac:picMkLst>
            <pc:docMk/>
            <pc:sldMk cId="1057350443" sldId="270"/>
            <ac:picMk id="2" creationId="{D20199A6-1E62-4DB5-904A-89850B7CD557}"/>
          </ac:picMkLst>
        </pc:picChg>
        <pc:picChg chg="add mod">
          <ac:chgData name="McDonald, Sarah (sm9dv)" userId="S::sm9dv@virginia.edu::9e8bfd15-d485-472e-bdd9-a28a60bbc615" providerId="AD" clId="Web-{A14B5F24-916F-0DD2-284F-48688A05E299}" dt="2019-07-30T18:25:13.196" v="159"/>
          <ac:picMkLst>
            <pc:docMk/>
            <pc:sldMk cId="1057350443" sldId="270"/>
            <ac:picMk id="4" creationId="{FC4C948F-DBD5-4D96-9621-59A505FA8CF6}"/>
          </ac:picMkLst>
        </pc:picChg>
      </pc:sldChg>
      <pc:sldChg chg="addSp modSp new mod setBg">
        <pc:chgData name="McDonald, Sarah (sm9dv)" userId="S::sm9dv@virginia.edu::9e8bfd15-d485-472e-bdd9-a28a60bbc615" providerId="AD" clId="Web-{A14B5F24-916F-0DD2-284F-48688A05E299}" dt="2019-07-30T18:26:54.402" v="162"/>
        <pc:sldMkLst>
          <pc:docMk/>
          <pc:sldMk cId="642330846" sldId="271"/>
        </pc:sldMkLst>
        <pc:picChg chg="add mod">
          <ac:chgData name="McDonald, Sarah (sm9dv)" userId="S::sm9dv@virginia.edu::9e8bfd15-d485-472e-bdd9-a28a60bbc615" providerId="AD" clId="Web-{A14B5F24-916F-0DD2-284F-48688A05E299}" dt="2019-07-30T18:26:54.402" v="162"/>
          <ac:picMkLst>
            <pc:docMk/>
            <pc:sldMk cId="642330846" sldId="271"/>
            <ac:picMk id="2" creationId="{D64A1FE2-A983-4525-9754-69C9E0E6D963}"/>
          </ac:picMkLst>
        </pc:picChg>
      </pc:sldChg>
      <pc:sldChg chg="addSp modSp new mod setBg">
        <pc:chgData name="McDonald, Sarah (sm9dv)" userId="S::sm9dv@virginia.edu::9e8bfd15-d485-472e-bdd9-a28a60bbc615" providerId="AD" clId="Web-{A14B5F24-916F-0DD2-284F-48688A05E299}" dt="2019-07-30T18:31:12.067" v="165"/>
        <pc:sldMkLst>
          <pc:docMk/>
          <pc:sldMk cId="3787493631" sldId="272"/>
        </pc:sldMkLst>
        <pc:picChg chg="add mod">
          <ac:chgData name="McDonald, Sarah (sm9dv)" userId="S::sm9dv@virginia.edu::9e8bfd15-d485-472e-bdd9-a28a60bbc615" providerId="AD" clId="Web-{A14B5F24-916F-0DD2-284F-48688A05E299}" dt="2019-07-30T18:31:12.067" v="165"/>
          <ac:picMkLst>
            <pc:docMk/>
            <pc:sldMk cId="3787493631" sldId="272"/>
            <ac:picMk id="2" creationId="{A1367AEE-9D98-4C1F-A311-E7C935B8DAA5}"/>
          </ac:picMkLst>
        </pc:picChg>
      </pc:sldChg>
      <pc:sldChg chg="addSp modSp new mod setBg">
        <pc:chgData name="McDonald, Sarah (sm9dv)" userId="S::sm9dv@virginia.edu::9e8bfd15-d485-472e-bdd9-a28a60bbc615" providerId="AD" clId="Web-{A14B5F24-916F-0DD2-284F-48688A05E299}" dt="2019-07-30T18:32:25.475" v="168"/>
        <pc:sldMkLst>
          <pc:docMk/>
          <pc:sldMk cId="2043722597" sldId="273"/>
        </pc:sldMkLst>
        <pc:picChg chg="add mod">
          <ac:chgData name="McDonald, Sarah (sm9dv)" userId="S::sm9dv@virginia.edu::9e8bfd15-d485-472e-bdd9-a28a60bbc615" providerId="AD" clId="Web-{A14B5F24-916F-0DD2-284F-48688A05E299}" dt="2019-07-30T18:32:25.475" v="168"/>
          <ac:picMkLst>
            <pc:docMk/>
            <pc:sldMk cId="2043722597" sldId="273"/>
            <ac:picMk id="2" creationId="{938BB044-EFF5-4DEE-856E-FCD42236A2CF}"/>
          </ac:picMkLst>
        </pc:picChg>
      </pc:sldChg>
      <pc:sldChg chg="addSp modSp new mod setBg">
        <pc:chgData name="McDonald, Sarah (sm9dv)" userId="S::sm9dv@virginia.edu::9e8bfd15-d485-472e-bdd9-a28a60bbc615" providerId="AD" clId="Web-{A14B5F24-916F-0DD2-284F-48688A05E299}" dt="2019-07-30T18:36:14.530" v="171"/>
        <pc:sldMkLst>
          <pc:docMk/>
          <pc:sldMk cId="1103497705" sldId="274"/>
        </pc:sldMkLst>
        <pc:picChg chg="add mod">
          <ac:chgData name="McDonald, Sarah (sm9dv)" userId="S::sm9dv@virginia.edu::9e8bfd15-d485-472e-bdd9-a28a60bbc615" providerId="AD" clId="Web-{A14B5F24-916F-0DD2-284F-48688A05E299}" dt="2019-07-30T18:36:14.530" v="171"/>
          <ac:picMkLst>
            <pc:docMk/>
            <pc:sldMk cId="1103497705" sldId="274"/>
            <ac:picMk id="2" creationId="{3A409728-8F3C-45F2-A67A-E867DCC9543F}"/>
          </ac:picMkLst>
        </pc:picChg>
      </pc:sldChg>
      <pc:sldChg chg="addSp modSp new mod setBg">
        <pc:chgData name="McDonald, Sarah (sm9dv)" userId="S::sm9dv@virginia.edu::9e8bfd15-d485-472e-bdd9-a28a60bbc615" providerId="AD" clId="Web-{A14B5F24-916F-0DD2-284F-48688A05E299}" dt="2019-07-30T18:39:01.223" v="174"/>
        <pc:sldMkLst>
          <pc:docMk/>
          <pc:sldMk cId="3942437641" sldId="275"/>
        </pc:sldMkLst>
        <pc:picChg chg="add mod">
          <ac:chgData name="McDonald, Sarah (sm9dv)" userId="S::sm9dv@virginia.edu::9e8bfd15-d485-472e-bdd9-a28a60bbc615" providerId="AD" clId="Web-{A14B5F24-916F-0DD2-284F-48688A05E299}" dt="2019-07-30T18:39:01.223" v="174"/>
          <ac:picMkLst>
            <pc:docMk/>
            <pc:sldMk cId="3942437641" sldId="275"/>
            <ac:picMk id="2" creationId="{EC648C64-16F7-4B28-A786-3D3450B0982D}"/>
          </ac:picMkLst>
        </pc:picChg>
      </pc:sldChg>
      <pc:sldChg chg="addSp delSp modSp new mod setBg">
        <pc:chgData name="McDonald, Sarah (sm9dv)" userId="S::sm9dv@virginia.edu::9e8bfd15-d485-472e-bdd9-a28a60bbc615" providerId="AD" clId="Web-{A14B5F24-916F-0DD2-284F-48688A05E299}" dt="2019-07-30T18:46:57.457" v="183"/>
        <pc:sldMkLst>
          <pc:docMk/>
          <pc:sldMk cId="1454637644" sldId="276"/>
        </pc:sldMkLst>
        <pc:picChg chg="add del mod">
          <ac:chgData name="McDonald, Sarah (sm9dv)" userId="S::sm9dv@virginia.edu::9e8bfd15-d485-472e-bdd9-a28a60bbc615" providerId="AD" clId="Web-{A14B5F24-916F-0DD2-284F-48688A05E299}" dt="2019-07-30T18:46:25.331" v="181"/>
          <ac:picMkLst>
            <pc:docMk/>
            <pc:sldMk cId="1454637644" sldId="276"/>
            <ac:picMk id="2" creationId="{A6AB6F53-1B05-45D1-A020-71BA0E59BC6D}"/>
          </ac:picMkLst>
        </pc:picChg>
        <pc:picChg chg="add mod">
          <ac:chgData name="McDonald, Sarah (sm9dv)" userId="S::sm9dv@virginia.edu::9e8bfd15-d485-472e-bdd9-a28a60bbc615" providerId="AD" clId="Web-{A14B5F24-916F-0DD2-284F-48688A05E299}" dt="2019-07-30T18:46:57.457" v="183"/>
          <ac:picMkLst>
            <pc:docMk/>
            <pc:sldMk cId="1454637644" sldId="276"/>
            <ac:picMk id="4" creationId="{EBEBB067-65EB-4167-9E7D-C7F2C7F4EBD2}"/>
          </ac:picMkLst>
        </pc:picChg>
      </pc:sldChg>
      <pc:sldChg chg="addSp modSp new mod setBg">
        <pc:chgData name="McDonald, Sarah (sm9dv)" userId="S::sm9dv@virginia.edu::9e8bfd15-d485-472e-bdd9-a28a60bbc615" providerId="AD" clId="Web-{A14B5F24-916F-0DD2-284F-48688A05E299}" dt="2019-07-30T18:46:04.957" v="180"/>
        <pc:sldMkLst>
          <pc:docMk/>
          <pc:sldMk cId="2828757355" sldId="277"/>
        </pc:sldMkLst>
        <pc:picChg chg="add mod">
          <ac:chgData name="McDonald, Sarah (sm9dv)" userId="S::sm9dv@virginia.edu::9e8bfd15-d485-472e-bdd9-a28a60bbc615" providerId="AD" clId="Web-{A14B5F24-916F-0DD2-284F-48688A05E299}" dt="2019-07-30T18:46:04.957" v="180"/>
          <ac:picMkLst>
            <pc:docMk/>
            <pc:sldMk cId="2828757355" sldId="277"/>
            <ac:picMk id="2" creationId="{677FC594-84E8-4C91-AEF2-E8C113F495FC}"/>
          </ac:picMkLst>
        </pc:picChg>
      </pc:sldChg>
      <pc:sldChg chg="addSp modSp new mod setBg">
        <pc:chgData name="McDonald, Sarah (sm9dv)" userId="S::sm9dv@virginia.edu::9e8bfd15-d485-472e-bdd9-a28a60bbc615" providerId="AD" clId="Web-{A14B5F24-916F-0DD2-284F-48688A05E299}" dt="2019-07-30T18:53:09.329" v="227"/>
        <pc:sldMkLst>
          <pc:docMk/>
          <pc:sldMk cId="2888605799" sldId="278"/>
        </pc:sldMkLst>
        <pc:picChg chg="add mod">
          <ac:chgData name="McDonald, Sarah (sm9dv)" userId="S::sm9dv@virginia.edu::9e8bfd15-d485-472e-bdd9-a28a60bbc615" providerId="AD" clId="Web-{A14B5F24-916F-0DD2-284F-48688A05E299}" dt="2019-07-30T18:53:09.329" v="227"/>
          <ac:picMkLst>
            <pc:docMk/>
            <pc:sldMk cId="2888605799" sldId="278"/>
            <ac:picMk id="2" creationId="{191AE5E7-7B67-4A32-ACF2-9A52A5A382F5}"/>
          </ac:picMkLst>
        </pc:picChg>
      </pc:sldChg>
      <pc:sldChg chg="addSp modSp new mod setBg">
        <pc:chgData name="McDonald, Sarah (sm9dv)" userId="S::sm9dv@virginia.edu::9e8bfd15-d485-472e-bdd9-a28a60bbc615" providerId="AD" clId="Web-{A14B5F24-916F-0DD2-284F-48688A05E299}" dt="2019-07-30T18:54:20.506" v="230"/>
        <pc:sldMkLst>
          <pc:docMk/>
          <pc:sldMk cId="531471056" sldId="279"/>
        </pc:sldMkLst>
        <pc:picChg chg="add mod">
          <ac:chgData name="McDonald, Sarah (sm9dv)" userId="S::sm9dv@virginia.edu::9e8bfd15-d485-472e-bdd9-a28a60bbc615" providerId="AD" clId="Web-{A14B5F24-916F-0DD2-284F-48688A05E299}" dt="2019-07-30T18:54:20.506" v="230"/>
          <ac:picMkLst>
            <pc:docMk/>
            <pc:sldMk cId="531471056" sldId="279"/>
            <ac:picMk id="2" creationId="{EBAAA964-1D63-4AD6-8514-4F0D065DA36F}"/>
          </ac:picMkLst>
        </pc:picChg>
      </pc:sldChg>
      <pc:sldChg chg="addSp modSp new mod setBg">
        <pc:chgData name="McDonald, Sarah (sm9dv)" userId="S::sm9dv@virginia.edu::9e8bfd15-d485-472e-bdd9-a28a60bbc615" providerId="AD" clId="Web-{A14B5F24-916F-0DD2-284F-48688A05E299}" dt="2019-07-30T18:55:57.007" v="233"/>
        <pc:sldMkLst>
          <pc:docMk/>
          <pc:sldMk cId="500231741" sldId="280"/>
        </pc:sldMkLst>
        <pc:picChg chg="add mod">
          <ac:chgData name="McDonald, Sarah (sm9dv)" userId="S::sm9dv@virginia.edu::9e8bfd15-d485-472e-bdd9-a28a60bbc615" providerId="AD" clId="Web-{A14B5F24-916F-0DD2-284F-48688A05E299}" dt="2019-07-30T18:55:57.007" v="233"/>
          <ac:picMkLst>
            <pc:docMk/>
            <pc:sldMk cId="500231741" sldId="280"/>
            <ac:picMk id="2" creationId="{6AC8D1CC-FBC2-45E0-B40A-5C5A8761AB63}"/>
          </ac:picMkLst>
        </pc:picChg>
      </pc:sldChg>
      <pc:sldChg chg="addSp modSp new mod setBg">
        <pc:chgData name="McDonald, Sarah (sm9dv)" userId="S::sm9dv@virginia.edu::9e8bfd15-d485-472e-bdd9-a28a60bbc615" providerId="AD" clId="Web-{A14B5F24-916F-0DD2-284F-48688A05E299}" dt="2019-07-30T18:56:58.212" v="236"/>
        <pc:sldMkLst>
          <pc:docMk/>
          <pc:sldMk cId="135939530" sldId="281"/>
        </pc:sldMkLst>
        <pc:picChg chg="add mod">
          <ac:chgData name="McDonald, Sarah (sm9dv)" userId="S::sm9dv@virginia.edu::9e8bfd15-d485-472e-bdd9-a28a60bbc615" providerId="AD" clId="Web-{A14B5F24-916F-0DD2-284F-48688A05E299}" dt="2019-07-30T18:56:58.212" v="236"/>
          <ac:picMkLst>
            <pc:docMk/>
            <pc:sldMk cId="135939530" sldId="281"/>
            <ac:picMk id="2" creationId="{27CE1042-ED12-4BD9-B4A7-5E905B4FE9D4}"/>
          </ac:picMkLst>
        </pc:picChg>
      </pc:sldChg>
      <pc:sldChg chg="addSp modSp new mod setBg">
        <pc:chgData name="McDonald, Sarah (sm9dv)" userId="S::sm9dv@virginia.edu::9e8bfd15-d485-472e-bdd9-a28a60bbc615" providerId="AD" clId="Web-{A14B5F24-916F-0DD2-284F-48688A05E299}" dt="2019-07-30T18:58:05.871" v="239"/>
        <pc:sldMkLst>
          <pc:docMk/>
          <pc:sldMk cId="1023188157" sldId="282"/>
        </pc:sldMkLst>
        <pc:picChg chg="add mod">
          <ac:chgData name="McDonald, Sarah (sm9dv)" userId="S::sm9dv@virginia.edu::9e8bfd15-d485-472e-bdd9-a28a60bbc615" providerId="AD" clId="Web-{A14B5F24-916F-0DD2-284F-48688A05E299}" dt="2019-07-30T18:58:05.871" v="239"/>
          <ac:picMkLst>
            <pc:docMk/>
            <pc:sldMk cId="1023188157" sldId="282"/>
            <ac:picMk id="2" creationId="{99F62DCA-96EB-4289-A4C4-A1C50C805C8B}"/>
          </ac:picMkLst>
        </pc:picChg>
      </pc:sldChg>
      <pc:sldChg chg="addSp modSp new mod setBg">
        <pc:chgData name="McDonald, Sarah (sm9dv)" userId="S::sm9dv@virginia.edu::9e8bfd15-d485-472e-bdd9-a28a60bbc615" providerId="AD" clId="Web-{A14B5F24-916F-0DD2-284F-48688A05E299}" dt="2019-07-30T18:59:19.123" v="242"/>
        <pc:sldMkLst>
          <pc:docMk/>
          <pc:sldMk cId="719938835" sldId="283"/>
        </pc:sldMkLst>
        <pc:picChg chg="add mod">
          <ac:chgData name="McDonald, Sarah (sm9dv)" userId="S::sm9dv@virginia.edu::9e8bfd15-d485-472e-bdd9-a28a60bbc615" providerId="AD" clId="Web-{A14B5F24-916F-0DD2-284F-48688A05E299}" dt="2019-07-30T18:59:19.123" v="242"/>
          <ac:picMkLst>
            <pc:docMk/>
            <pc:sldMk cId="719938835" sldId="283"/>
            <ac:picMk id="2" creationId="{C6AF67E6-5B87-41C5-A977-CB36175D9366}"/>
          </ac:picMkLst>
        </pc:picChg>
      </pc:sldChg>
      <pc:sldChg chg="addSp modSp new mod setBg">
        <pc:chgData name="McDonald, Sarah (sm9dv)" userId="S::sm9dv@virginia.edu::9e8bfd15-d485-472e-bdd9-a28a60bbc615" providerId="AD" clId="Web-{A14B5F24-916F-0DD2-284F-48688A05E299}" dt="2019-07-30T19:00:33.797" v="245"/>
        <pc:sldMkLst>
          <pc:docMk/>
          <pc:sldMk cId="864892653" sldId="284"/>
        </pc:sldMkLst>
        <pc:picChg chg="add mod">
          <ac:chgData name="McDonald, Sarah (sm9dv)" userId="S::sm9dv@virginia.edu::9e8bfd15-d485-472e-bdd9-a28a60bbc615" providerId="AD" clId="Web-{A14B5F24-916F-0DD2-284F-48688A05E299}" dt="2019-07-30T19:00:33.797" v="245"/>
          <ac:picMkLst>
            <pc:docMk/>
            <pc:sldMk cId="864892653" sldId="284"/>
            <ac:picMk id="2" creationId="{D1671504-97B4-48DD-8247-5E87C6409297}"/>
          </ac:picMkLst>
        </pc:picChg>
      </pc:sldChg>
      <pc:sldChg chg="addSp modSp new mod setBg">
        <pc:chgData name="McDonald, Sarah (sm9dv)" userId="S::sm9dv@virginia.edu::9e8bfd15-d485-472e-bdd9-a28a60bbc615" providerId="AD" clId="Web-{A14B5F24-916F-0DD2-284F-48688A05E299}" dt="2019-07-30T19:08:05.828" v="248"/>
        <pc:sldMkLst>
          <pc:docMk/>
          <pc:sldMk cId="794592453" sldId="285"/>
        </pc:sldMkLst>
        <pc:picChg chg="add mod">
          <ac:chgData name="McDonald, Sarah (sm9dv)" userId="S::sm9dv@virginia.edu::9e8bfd15-d485-472e-bdd9-a28a60bbc615" providerId="AD" clId="Web-{A14B5F24-916F-0DD2-284F-48688A05E299}" dt="2019-07-30T19:08:05.828" v="248"/>
          <ac:picMkLst>
            <pc:docMk/>
            <pc:sldMk cId="794592453" sldId="285"/>
            <ac:picMk id="2" creationId="{DCCDD143-CAA2-4BFD-9A14-C30B9E652526}"/>
          </ac:picMkLst>
        </pc:picChg>
      </pc:sldChg>
      <pc:sldChg chg="addSp delSp modSp new mod setBg">
        <pc:chgData name="McDonald, Sarah (sm9dv)" userId="S::sm9dv@virginia.edu::9e8bfd15-d485-472e-bdd9-a28a60bbc615" providerId="AD" clId="Web-{A14B5F24-916F-0DD2-284F-48688A05E299}" dt="2019-07-30T19:09:51.707" v="254"/>
        <pc:sldMkLst>
          <pc:docMk/>
          <pc:sldMk cId="136613987" sldId="286"/>
        </pc:sldMkLst>
        <pc:picChg chg="add del mod">
          <ac:chgData name="McDonald, Sarah (sm9dv)" userId="S::sm9dv@virginia.edu::9e8bfd15-d485-472e-bdd9-a28a60bbc615" providerId="AD" clId="Web-{A14B5F24-916F-0DD2-284F-48688A05E299}" dt="2019-07-30T19:09:37.128" v="252"/>
          <ac:picMkLst>
            <pc:docMk/>
            <pc:sldMk cId="136613987" sldId="286"/>
            <ac:picMk id="2" creationId="{35F7A8F3-E347-4D37-97EE-A1CA17FC70A5}"/>
          </ac:picMkLst>
        </pc:picChg>
        <pc:picChg chg="add mod">
          <ac:chgData name="McDonald, Sarah (sm9dv)" userId="S::sm9dv@virginia.edu::9e8bfd15-d485-472e-bdd9-a28a60bbc615" providerId="AD" clId="Web-{A14B5F24-916F-0DD2-284F-48688A05E299}" dt="2019-07-30T19:09:51.707" v="254"/>
          <ac:picMkLst>
            <pc:docMk/>
            <pc:sldMk cId="136613987" sldId="286"/>
            <ac:picMk id="4" creationId="{2E64FBD0-0071-4161-9FB2-CA82716E1821}"/>
          </ac:picMkLst>
        </pc:picChg>
      </pc:sldChg>
      <pc:sldChg chg="addSp modSp new mod setBg">
        <pc:chgData name="McDonald, Sarah (sm9dv)" userId="S::sm9dv@virginia.edu::9e8bfd15-d485-472e-bdd9-a28a60bbc615" providerId="AD" clId="Web-{A14B5F24-916F-0DD2-284F-48688A05E299}" dt="2019-07-30T19:11:42.273" v="257"/>
        <pc:sldMkLst>
          <pc:docMk/>
          <pc:sldMk cId="1434695468" sldId="287"/>
        </pc:sldMkLst>
        <pc:picChg chg="add mod">
          <ac:chgData name="McDonald, Sarah (sm9dv)" userId="S::sm9dv@virginia.edu::9e8bfd15-d485-472e-bdd9-a28a60bbc615" providerId="AD" clId="Web-{A14B5F24-916F-0DD2-284F-48688A05E299}" dt="2019-07-30T19:11:42.273" v="257"/>
          <ac:picMkLst>
            <pc:docMk/>
            <pc:sldMk cId="1434695468" sldId="287"/>
            <ac:picMk id="2" creationId="{34BDA1AA-2BDA-4E43-A2DA-36D055241C6E}"/>
          </ac:picMkLst>
        </pc:picChg>
      </pc:sldChg>
    </pc:docChg>
  </pc:docChgLst>
  <pc:docChgLst>
    <pc:chgData name="Goldstein, Joshua Randall (jrg3bs)" userId="S::jrg3bs@virginia.edu::a3c79278-bcb5-421e-9d25-46d57f1e0e25" providerId="AD" clId="Web-{E16D056F-BDA0-6ED4-71E1-84D96F46329F}"/>
    <pc:docChg chg="modSld">
      <pc:chgData name="Goldstein, Joshua Randall (jrg3bs)" userId="S::jrg3bs@virginia.edu::a3c79278-bcb5-421e-9d25-46d57f1e0e25" providerId="AD" clId="Web-{E16D056F-BDA0-6ED4-71E1-84D96F46329F}" dt="2019-11-15T17:34:25.205" v="1" actId="1076"/>
      <pc:docMkLst>
        <pc:docMk/>
      </pc:docMkLst>
      <pc:sldChg chg="modSp">
        <pc:chgData name="Goldstein, Joshua Randall (jrg3bs)" userId="S::jrg3bs@virginia.edu::a3c79278-bcb5-421e-9d25-46d57f1e0e25" providerId="AD" clId="Web-{E16D056F-BDA0-6ED4-71E1-84D96F46329F}" dt="2019-11-15T17:34:25.205" v="1" actId="1076"/>
        <pc:sldMkLst>
          <pc:docMk/>
          <pc:sldMk cId="550752536" sldId="289"/>
        </pc:sldMkLst>
        <pc:picChg chg="mod">
          <ac:chgData name="Goldstein, Joshua Randall (jrg3bs)" userId="S::jrg3bs@virginia.edu::a3c79278-bcb5-421e-9d25-46d57f1e0e25" providerId="AD" clId="Web-{E16D056F-BDA0-6ED4-71E1-84D96F46329F}" dt="2019-11-15T17:34:25.205" v="1" actId="1076"/>
          <ac:picMkLst>
            <pc:docMk/>
            <pc:sldMk cId="550752536" sldId="289"/>
            <ac:picMk id="14" creationId="{D5C1CC2A-A649-4948-848C-4DC7474B4FEB}"/>
          </ac:picMkLst>
        </pc:picChg>
      </pc:sldChg>
    </pc:docChg>
  </pc:docChgLst>
  <pc:docChgLst>
    <pc:chgData name="Sawhney, Raghav (rs7te)" userId="S::rs7te@virginia.edu::5fd2584d-5822-4094-96f9-28484473c3bc" providerId="AD" clId="Web-{C0EC8C37-245D-2957-97D5-422D6AB1536F}"/>
    <pc:docChg chg="modSld">
      <pc:chgData name="Sawhney, Raghav (rs7te)" userId="S::rs7te@virginia.edu::5fd2584d-5822-4094-96f9-28484473c3bc" providerId="AD" clId="Web-{C0EC8C37-245D-2957-97D5-422D6AB1536F}" dt="2019-07-31T13:22:02.835" v="5" actId="1076"/>
      <pc:docMkLst>
        <pc:docMk/>
      </pc:docMkLst>
      <pc:sldChg chg="modSp">
        <pc:chgData name="Sawhney, Raghav (rs7te)" userId="S::rs7te@virginia.edu::5fd2584d-5822-4094-96f9-28484473c3bc" providerId="AD" clId="Web-{C0EC8C37-245D-2957-97D5-422D6AB1536F}" dt="2019-07-31T12:53:37.219" v="4" actId="1076"/>
        <pc:sldMkLst>
          <pc:docMk/>
          <pc:sldMk cId="109857222" sldId="256"/>
        </pc:sldMkLst>
        <pc:picChg chg="mod">
          <ac:chgData name="Sawhney, Raghav (rs7te)" userId="S::rs7te@virginia.edu::5fd2584d-5822-4094-96f9-28484473c3bc" providerId="AD" clId="Web-{C0EC8C37-245D-2957-97D5-422D6AB1536F}" dt="2019-07-31T12:53:37.219" v="4" actId="1076"/>
          <ac:picMkLst>
            <pc:docMk/>
            <pc:sldMk cId="109857222" sldId="256"/>
            <ac:picMk id="8" creationId="{D3F791CB-DC6E-48A5-924D-3CE8A16661DD}"/>
          </ac:picMkLst>
        </pc:picChg>
      </pc:sldChg>
      <pc:sldChg chg="modSp">
        <pc:chgData name="Sawhney, Raghav (rs7te)" userId="S::rs7te@virginia.edu::5fd2584d-5822-4094-96f9-28484473c3bc" providerId="AD" clId="Web-{C0EC8C37-245D-2957-97D5-422D6AB1536F}" dt="2019-07-31T12:45:57.134" v="3" actId="1076"/>
        <pc:sldMkLst>
          <pc:docMk/>
          <pc:sldMk cId="1537260157" sldId="261"/>
        </pc:sldMkLst>
        <pc:picChg chg="mod">
          <ac:chgData name="Sawhney, Raghav (rs7te)" userId="S::rs7te@virginia.edu::5fd2584d-5822-4094-96f9-28484473c3bc" providerId="AD" clId="Web-{C0EC8C37-245D-2957-97D5-422D6AB1536F}" dt="2019-07-31T12:45:57.134" v="3" actId="1076"/>
          <ac:picMkLst>
            <pc:docMk/>
            <pc:sldMk cId="1537260157" sldId="261"/>
            <ac:picMk id="2" creationId="{70F0ADA3-9E55-4C1C-B8C3-1B0276F94B56}"/>
          </ac:picMkLst>
        </pc:picChg>
      </pc:sldChg>
      <pc:sldChg chg="modSp">
        <pc:chgData name="Sawhney, Raghav (rs7te)" userId="S::rs7te@virginia.edu::5fd2584d-5822-4094-96f9-28484473c3bc" providerId="AD" clId="Web-{C0EC8C37-245D-2957-97D5-422D6AB1536F}" dt="2019-07-31T13:22:02.835" v="5" actId="1076"/>
        <pc:sldMkLst>
          <pc:docMk/>
          <pc:sldMk cId="2888605799" sldId="278"/>
        </pc:sldMkLst>
        <pc:picChg chg="mod">
          <ac:chgData name="Sawhney, Raghav (rs7te)" userId="S::rs7te@virginia.edu::5fd2584d-5822-4094-96f9-28484473c3bc" providerId="AD" clId="Web-{C0EC8C37-245D-2957-97D5-422D6AB1536F}" dt="2019-07-31T13:22:02.835" v="5" actId="1076"/>
          <ac:picMkLst>
            <pc:docMk/>
            <pc:sldMk cId="2888605799" sldId="278"/>
            <ac:picMk id="2" creationId="{191AE5E7-7B67-4A32-ACF2-9A52A5A382F5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11/15/2019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11/15/2019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11/15/2019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10" descr="A close up of a map&#10;&#10;Description generated with high confidence">
            <a:extLst>
              <a:ext uri="{FF2B5EF4-FFF2-40B4-BE49-F238E27FC236}">
                <a16:creationId xmlns:a16="http://schemas.microsoft.com/office/drawing/2014/main" id="{61B4E3ED-AA26-49FF-8F6E-E4DC760DFA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743627"/>
            <a:ext cx="10905066" cy="5370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7789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F5257FEE-D091-40B8-A03D-0EFFF9AB88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263" y="826278"/>
            <a:ext cx="6192156" cy="3060356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CC8B7B0C-ECBA-49EF-8852-FD0F062F6F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060" y="3934427"/>
            <a:ext cx="5945657" cy="291241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7A1B526-F85E-44CF-9C8E-F62E0E88F86D}"/>
              </a:ext>
            </a:extLst>
          </p:cNvPr>
          <p:cNvSpPr txBox="1"/>
          <p:nvPr/>
        </p:nvSpPr>
        <p:spPr>
          <a:xfrm>
            <a:off x="152402" y="183290"/>
            <a:ext cx="1192838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Disc</a:t>
            </a:r>
            <a:r>
              <a:rPr lang="en-US">
                <a:highlight>
                  <a:srgbClr val="FFFF00"/>
                </a:highlight>
              </a:rPr>
              <a:t>repancy (top)</a:t>
            </a:r>
            <a:r>
              <a:rPr lang="en-US">
                <a:highlight>
                  <a:srgbClr val="FFFF00"/>
                </a:highlight>
                <a:cs typeface="Calibri"/>
              </a:rPr>
              <a:t>  &amp; Absolute Discrepancy (Bottom)</a:t>
            </a:r>
            <a:endParaRPr lang="en-US">
              <a:highlight>
                <a:srgbClr val="FFFF00"/>
              </a:highlight>
            </a:endParaRPr>
          </a:p>
          <a:p>
            <a:r>
              <a:rPr lang="en-US">
                <a:cs typeface="Calibri"/>
              </a:rPr>
              <a:t>The graphs following this slide use absolute discrepancy as the discrepancy measure</a:t>
            </a:r>
          </a:p>
        </p:txBody>
      </p:sp>
      <p:pic>
        <p:nvPicPr>
          <p:cNvPr id="6" name="Picture 6" descr="A picture containing map&#10;&#10;Description generated with very high confidence">
            <a:extLst>
              <a:ext uri="{FF2B5EF4-FFF2-40B4-BE49-F238E27FC236}">
                <a16:creationId xmlns:a16="http://schemas.microsoft.com/office/drawing/2014/main" id="{8EF89672-9DE3-4EC3-A6D3-7ED536081F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9697" y="3937564"/>
            <a:ext cx="5554362" cy="2906142"/>
          </a:xfrm>
          <a:prstGeom prst="rect">
            <a:avLst/>
          </a:prstGeom>
        </p:spPr>
      </p:pic>
      <p:pic>
        <p:nvPicPr>
          <p:cNvPr id="8" name="Picture 8" descr="A close up of a map&#10;&#10;Description generated with high confidence">
            <a:extLst>
              <a:ext uri="{FF2B5EF4-FFF2-40B4-BE49-F238E27FC236}">
                <a16:creationId xmlns:a16="http://schemas.microsoft.com/office/drawing/2014/main" id="{1016E504-0EE9-4A84-8234-ED7D4D3A32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1482" y="827780"/>
            <a:ext cx="5492578" cy="2844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402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7AAA6C3E-27FF-499A-A8DE-C78DBA2EB7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743627"/>
            <a:ext cx="10905066" cy="537074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023627B-E94A-4FB2-879C-A82525EE61A7}"/>
              </a:ext>
            </a:extLst>
          </p:cNvPr>
          <p:cNvSpPr txBox="1"/>
          <p:nvPr/>
        </p:nvSpPr>
        <p:spPr>
          <a:xfrm>
            <a:off x="23004" y="1438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highlight>
                  <a:srgbClr val="FF00FF"/>
                </a:highlight>
              </a:rPr>
              <a:t>Not for poster</a:t>
            </a:r>
            <a:endParaRPr lang="en-US">
              <a:highlight>
                <a:srgbClr val="FF00FF"/>
              </a:highlight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779292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close up of a map&#10;&#10;Description generated with high confidence">
            <a:extLst>
              <a:ext uri="{FF2B5EF4-FFF2-40B4-BE49-F238E27FC236}">
                <a16:creationId xmlns:a16="http://schemas.microsoft.com/office/drawing/2014/main" id="{70F0ADA3-9E55-4C1C-B8C3-1B0276F94B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7307" y="1789176"/>
            <a:ext cx="9997157" cy="596915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53A636D-694C-44F2-AB5C-FFFF7E85770B}"/>
              </a:ext>
            </a:extLst>
          </p:cNvPr>
          <p:cNvSpPr txBox="1"/>
          <p:nvPr/>
        </p:nvSpPr>
        <p:spPr>
          <a:xfrm>
            <a:off x="94891" y="1438"/>
            <a:ext cx="11833283" cy="178510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>
                <a:highlight>
                  <a:srgbClr val="FFFF00"/>
                </a:highlight>
              </a:rPr>
              <a:t>T: I think we definitely want this one, but with a better title/labels and reordered highest-lowest (or vice versa)</a:t>
            </a:r>
            <a:endParaRPr lang="en-US" sz="1100">
              <a:highlight>
                <a:srgbClr val="FFFF00"/>
              </a:highlight>
              <a:cs typeface="Calibri"/>
            </a:endParaRPr>
          </a:p>
          <a:p>
            <a:r>
              <a:rPr lang="en-US" sz="1100">
                <a:highlight>
                  <a:srgbClr val="FFFF00"/>
                </a:highlight>
                <a:cs typeface="Calibri"/>
              </a:rPr>
              <a:t>   </a:t>
            </a:r>
          </a:p>
          <a:p>
            <a:r>
              <a:rPr lang="en-US" sz="1100">
                <a:highlight>
                  <a:srgbClr val="FFFF00"/>
                </a:highlight>
                <a:cs typeface="Calibri"/>
              </a:rPr>
              <a:t>Title: County Distribution of Broadband Access by Data Source</a:t>
            </a:r>
            <a:endParaRPr lang="en-US"/>
          </a:p>
          <a:p>
            <a:r>
              <a:rPr lang="en-US" sz="1100">
                <a:highlight>
                  <a:srgbClr val="FFFF00"/>
                </a:highlight>
                <a:cs typeface="Calibri"/>
              </a:rPr>
              <a:t>Y label: Percent with broadband access</a:t>
            </a:r>
          </a:p>
          <a:p>
            <a:r>
              <a:rPr lang="en-US" sz="1100">
                <a:highlight>
                  <a:srgbClr val="FFFF00"/>
                </a:highlight>
                <a:cs typeface="Calibri"/>
              </a:rPr>
              <a:t>X label: Data source</a:t>
            </a:r>
          </a:p>
          <a:p>
            <a:r>
              <a:rPr lang="en-US" sz="1100">
                <a:highlight>
                  <a:srgbClr val="FFFF00"/>
                </a:highlight>
                <a:cs typeface="Calibri"/>
              </a:rPr>
              <a:t>Notes: FCC = Federal Communications Commission Form 477, 2015. ACS = American Community Survey table XXXXX, 2013-17 5-year estimates. Microsoft: Microsoft Airband Initiative, 2018.</a:t>
            </a:r>
          </a:p>
          <a:p>
            <a:r>
              <a:rPr lang="en-US" sz="1100">
                <a:highlight>
                  <a:srgbClr val="FFFF00"/>
                </a:highlight>
                <a:cs typeface="Calibri"/>
              </a:rPr>
              <a:t>             Measures shown: ACS: Percent consumers reporting broadband access.</a:t>
            </a:r>
            <a:endParaRPr lang="en-US">
              <a:cs typeface="Calibri"/>
            </a:endParaRPr>
          </a:p>
          <a:p>
            <a:r>
              <a:rPr lang="en-US" sz="1100">
                <a:highlight>
                  <a:srgbClr val="FFFF00"/>
                </a:highlight>
                <a:cs typeface="Calibri"/>
              </a:rPr>
              <a:t>                                              FCC: Percent providers reporting ….</a:t>
            </a:r>
          </a:p>
          <a:p>
            <a:r>
              <a:rPr lang="en-US" sz="1100">
                <a:highlight>
                  <a:srgbClr val="FFFF00"/>
                </a:highlight>
                <a:cs typeface="Calibri"/>
              </a:rPr>
              <a:t>                                              Microsoft: Percent consumers accessing Microsoft services using broadband speeds.</a:t>
            </a:r>
          </a:p>
          <a:p>
            <a:r>
              <a:rPr lang="en-US" sz="1100">
                <a:highlight>
                  <a:srgbClr val="FFFF00"/>
                </a:highlight>
                <a:cs typeface="Calibri"/>
              </a:rPr>
              <a:t>                                                   </a:t>
            </a:r>
          </a:p>
        </p:txBody>
      </p:sp>
    </p:spTree>
    <p:extLst>
      <p:ext uri="{BB962C8B-B14F-4D97-AF65-F5344CB8AC3E}">
        <p14:creationId xmlns:p14="http://schemas.microsoft.com/office/powerpoint/2010/main" val="15372601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 descr="A close up of a piece of paper&#10;&#10;Description generated with high confidence">
            <a:extLst>
              <a:ext uri="{FF2B5EF4-FFF2-40B4-BE49-F238E27FC236}">
                <a16:creationId xmlns:a16="http://schemas.microsoft.com/office/drawing/2014/main" id="{8BA71D85-7412-4503-8D22-7FFCFFF688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197" y="643466"/>
            <a:ext cx="10817605" cy="557106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8B80BE9-0871-483E-A8B6-B88BDCFF3D43}"/>
              </a:ext>
            </a:extLst>
          </p:cNvPr>
          <p:cNvSpPr txBox="1"/>
          <p:nvPr/>
        </p:nvSpPr>
        <p:spPr>
          <a:xfrm>
            <a:off x="23004" y="1438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highlight>
                  <a:srgbClr val="FF00FF"/>
                </a:highlight>
              </a:rPr>
              <a:t>Not for poster</a:t>
            </a:r>
            <a:endParaRPr lang="en-US">
              <a:highlight>
                <a:srgbClr val="FF00FF"/>
              </a:highlight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356868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80A86325-3CEC-47B9-9BF6-69FE89DF15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197" y="643466"/>
            <a:ext cx="10817605" cy="557106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3885B81-F5E4-4F80-84CB-E7E343C3A97F}"/>
              </a:ext>
            </a:extLst>
          </p:cNvPr>
          <p:cNvSpPr txBox="1"/>
          <p:nvPr/>
        </p:nvSpPr>
        <p:spPr>
          <a:xfrm>
            <a:off x="23004" y="1438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highlight>
                  <a:srgbClr val="FF00FF"/>
                </a:highlight>
              </a:rPr>
              <a:t>Not for poster</a:t>
            </a:r>
            <a:endParaRPr lang="en-US">
              <a:highlight>
                <a:srgbClr val="FF00FF"/>
              </a:highlight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387843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screenshot of a map&#10;&#10;Description generated with very high confidence">
            <a:extLst>
              <a:ext uri="{FF2B5EF4-FFF2-40B4-BE49-F238E27FC236}">
                <a16:creationId xmlns:a16="http://schemas.microsoft.com/office/drawing/2014/main" id="{191AE5E7-7B67-4A32-ACF2-9A52A5A382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197" y="624651"/>
            <a:ext cx="10817605" cy="557106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210EC51-439D-4002-BBC4-16CADBE578C6}"/>
              </a:ext>
            </a:extLst>
          </p:cNvPr>
          <p:cNvSpPr txBox="1"/>
          <p:nvPr/>
        </p:nvSpPr>
        <p:spPr>
          <a:xfrm>
            <a:off x="23004" y="1438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highlight>
                  <a:srgbClr val="FF00FF"/>
                </a:highlight>
              </a:rPr>
              <a:t>Not for poster</a:t>
            </a:r>
            <a:endParaRPr lang="en-US">
              <a:highlight>
                <a:srgbClr val="FF00FF"/>
              </a:highlight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886057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3706F8E5-3D34-456B-BBC4-BED92A5455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197" y="643466"/>
            <a:ext cx="10817605" cy="557106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A52DA14-6903-4E39-ACB2-4D215AA9E762}"/>
              </a:ext>
            </a:extLst>
          </p:cNvPr>
          <p:cNvSpPr txBox="1"/>
          <p:nvPr/>
        </p:nvSpPr>
        <p:spPr>
          <a:xfrm>
            <a:off x="23004" y="1438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highlight>
                  <a:srgbClr val="FF00FF"/>
                </a:highlight>
              </a:rPr>
              <a:t>Not for poster</a:t>
            </a:r>
            <a:endParaRPr lang="en-US">
              <a:highlight>
                <a:srgbClr val="FF00FF"/>
              </a:highlight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536690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close up of a map&#10;&#10;Description generated with high confidence">
            <a:extLst>
              <a:ext uri="{FF2B5EF4-FFF2-40B4-BE49-F238E27FC236}">
                <a16:creationId xmlns:a16="http://schemas.microsoft.com/office/drawing/2014/main" id="{ECF292EE-68D1-4400-A63B-DCF4033A30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197" y="643466"/>
            <a:ext cx="10817605" cy="557106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06FA5A2-66DD-4815-B16D-C2EF8EABD115}"/>
              </a:ext>
            </a:extLst>
          </p:cNvPr>
          <p:cNvSpPr txBox="1"/>
          <p:nvPr/>
        </p:nvSpPr>
        <p:spPr>
          <a:xfrm>
            <a:off x="23004" y="1438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highlight>
                  <a:srgbClr val="FF00FF"/>
                </a:highlight>
              </a:rPr>
              <a:t>Not for poster</a:t>
            </a:r>
            <a:endParaRPr lang="en-US">
              <a:highlight>
                <a:srgbClr val="FF00FF"/>
              </a:highlight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989220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close up of a map&#10;&#10;Description generated with high confidence">
            <a:extLst>
              <a:ext uri="{FF2B5EF4-FFF2-40B4-BE49-F238E27FC236}">
                <a16:creationId xmlns:a16="http://schemas.microsoft.com/office/drawing/2014/main" id="{EBAAA964-1D63-4AD6-8514-4F0D065DA3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02" r="1" b="1"/>
          <a:stretch/>
        </p:blipFill>
        <p:spPr>
          <a:xfrm>
            <a:off x="3119967" y="2422665"/>
            <a:ext cx="8734085" cy="446041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B12CB4A-066D-4895-BA32-9A01C6A6F210}"/>
              </a:ext>
            </a:extLst>
          </p:cNvPr>
          <p:cNvSpPr txBox="1"/>
          <p:nvPr/>
        </p:nvSpPr>
        <p:spPr>
          <a:xfrm>
            <a:off x="-30911" y="-30911"/>
            <a:ext cx="11750615" cy="280076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>
                <a:highlight>
                  <a:srgbClr val="FFFF00"/>
                </a:highlight>
                <a:cs typeface="Calibri"/>
              </a:rPr>
              <a:t>I think we should have a section for a potential association between SES and broadband access/discrepancies and display this along with Slide 21 (minority population), Slide24 (in poverty) and Slide27 (no high school). We haven't had time to really explore this :( but it's a good next step and these three plots suggest there might be something going on (with a huge asterisk on that we haven't done any analyses on this). </a:t>
            </a:r>
          </a:p>
          <a:p>
            <a:endParaRPr lang="en-US" sz="1100">
              <a:highlight>
                <a:srgbClr val="FFFF00"/>
              </a:highlight>
              <a:cs typeface="Calibri"/>
            </a:endParaRPr>
          </a:p>
          <a:p>
            <a:r>
              <a:rPr lang="en-US" sz="1100">
                <a:highlight>
                  <a:srgbClr val="FFFF00"/>
                </a:highlight>
                <a:cs typeface="Calibri"/>
              </a:rPr>
              <a:t>I suggest stacking these plots one after another (metro always on the left side, nonmetro always on the right). Make sure the Y axis is always on the same scale for all three plots (x axis can vary).</a:t>
            </a:r>
          </a:p>
          <a:p>
            <a:endParaRPr lang="en-US" sz="1100">
              <a:highlight>
                <a:srgbClr val="FFFF00"/>
              </a:highlight>
              <a:cs typeface="Calibri"/>
            </a:endParaRPr>
          </a:p>
          <a:p>
            <a:r>
              <a:rPr lang="en-US" sz="1100">
                <a:highlight>
                  <a:srgbClr val="FFFF00"/>
                </a:highlight>
                <a:cs typeface="Calibri"/>
              </a:rPr>
              <a:t>Updated plot labels, for all three plots (variables will vary):</a:t>
            </a:r>
            <a:endParaRPr lang="en-US"/>
          </a:p>
          <a:p>
            <a:r>
              <a:rPr lang="en-US" sz="1100">
                <a:highlight>
                  <a:srgbClr val="FFFF00"/>
                </a:highlight>
                <a:cs typeface="Calibri"/>
              </a:rPr>
              <a:t>Correlation of XXXX and Percent Broadband Access Discrepancy by Urbanicity</a:t>
            </a:r>
          </a:p>
          <a:p>
            <a:r>
              <a:rPr lang="en-US" sz="1100">
                <a:highlight>
                  <a:srgbClr val="FFFF00"/>
                </a:highlight>
                <a:cs typeface="Calibri"/>
              </a:rPr>
              <a:t>Left panel: Metro area</a:t>
            </a:r>
          </a:p>
          <a:p>
            <a:r>
              <a:rPr lang="en-US" sz="1100">
                <a:highlight>
                  <a:srgbClr val="FFFF00"/>
                </a:highlight>
                <a:cs typeface="Calibri"/>
              </a:rPr>
              <a:t>Right panel: Nonmetro area</a:t>
            </a:r>
          </a:p>
          <a:p>
            <a:r>
              <a:rPr lang="en-US" sz="1100">
                <a:highlight>
                  <a:srgbClr val="FFFF00"/>
                </a:highlight>
                <a:cs typeface="Calibri"/>
              </a:rPr>
              <a:t>Y axis: Percent broadband access discrepancy</a:t>
            </a:r>
          </a:p>
          <a:p>
            <a:r>
              <a:rPr lang="en-US" sz="1100">
                <a:highlight>
                  <a:srgbClr val="FFFF00"/>
                </a:highlight>
                <a:cs typeface="Calibri"/>
              </a:rPr>
              <a:t>X axis: Variable name (percent population unemployed, percent population in poverty, percent...)</a:t>
            </a:r>
          </a:p>
          <a:p>
            <a:endParaRPr lang="en-US" sz="1100">
              <a:highlight>
                <a:srgbClr val="FFFF00"/>
              </a:highlight>
              <a:cs typeface="Calibri"/>
            </a:endParaRPr>
          </a:p>
          <a:p>
            <a:r>
              <a:rPr lang="en-US" sz="1100">
                <a:highlight>
                  <a:srgbClr val="FFFF00"/>
                </a:highlight>
                <a:cs typeface="Calibri"/>
              </a:rPr>
              <a:t>Notes under: Urbanicity categorized using USDA Rural-Urban Continuum Codes (metro = codes X-Y; nonmetro = codes W-Q).</a:t>
            </a:r>
          </a:p>
          <a:p>
            <a:r>
              <a:rPr lang="en-US" sz="1100">
                <a:highlight>
                  <a:srgbClr val="FFFF00"/>
                </a:highlight>
                <a:cs typeface="Calibri"/>
              </a:rPr>
              <a:t>                         The discrepancy measure represents the absolute difference between percent ??Federal Communications Commission Form 477 provider-reported.... and percent American Community Survey Table XXX consumer-reported broadband access.</a:t>
            </a:r>
          </a:p>
        </p:txBody>
      </p:sp>
    </p:spTree>
    <p:extLst>
      <p:ext uri="{BB962C8B-B14F-4D97-AF65-F5344CB8AC3E}">
        <p14:creationId xmlns:p14="http://schemas.microsoft.com/office/powerpoint/2010/main" val="5314710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:a16="http://schemas.microsoft.com/office/drawing/2014/main" id="{04AFC9BC-ADBF-47A1-A276-31BBB4201C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197" y="643466"/>
            <a:ext cx="10817605" cy="557106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ADE434E-A233-429E-AE9C-BDC7F98D9E3E}"/>
              </a:ext>
            </a:extLst>
          </p:cNvPr>
          <p:cNvSpPr txBox="1"/>
          <p:nvPr/>
        </p:nvSpPr>
        <p:spPr>
          <a:xfrm>
            <a:off x="23004" y="1438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highlight>
                  <a:srgbClr val="FF00FF"/>
                </a:highlight>
              </a:rPr>
              <a:t>Not for poster</a:t>
            </a:r>
            <a:endParaRPr lang="en-US">
              <a:highlight>
                <a:srgbClr val="FF00FF"/>
              </a:highlight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997467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4" descr="A picture containing text&#10;&#10;Description generated with high confidence">
            <a:extLst>
              <a:ext uri="{FF2B5EF4-FFF2-40B4-BE49-F238E27FC236}">
                <a16:creationId xmlns:a16="http://schemas.microsoft.com/office/drawing/2014/main" id="{D5C1CC2A-A649-4948-848C-4DC7474B4F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96" r="2" b="2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7525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54CFEF8C-5255-49BC-AD95-9A7494FEC0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197" y="643466"/>
            <a:ext cx="10817605" cy="557106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2A25DBA-599F-4FA0-A631-9F7359309688}"/>
              </a:ext>
            </a:extLst>
          </p:cNvPr>
          <p:cNvSpPr txBox="1"/>
          <p:nvPr/>
        </p:nvSpPr>
        <p:spPr>
          <a:xfrm>
            <a:off x="23004" y="1438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highlight>
                  <a:srgbClr val="FF00FF"/>
                </a:highlight>
              </a:rPr>
              <a:t>Not for poster</a:t>
            </a:r>
            <a:endParaRPr lang="en-US">
              <a:highlight>
                <a:srgbClr val="FF00FF"/>
              </a:highlight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900327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close up of a map&#10;&#10;Description generated with high confidence">
            <a:extLst>
              <a:ext uri="{FF2B5EF4-FFF2-40B4-BE49-F238E27FC236}">
                <a16:creationId xmlns:a16="http://schemas.microsoft.com/office/drawing/2014/main" id="{6AC8D1CC-FBC2-45E0-B40A-5C5A8761AB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197" y="643466"/>
            <a:ext cx="10817605" cy="557106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5D09848-8FE9-4936-9964-C2172950A5FB}"/>
              </a:ext>
            </a:extLst>
          </p:cNvPr>
          <p:cNvSpPr txBox="1"/>
          <p:nvPr/>
        </p:nvSpPr>
        <p:spPr>
          <a:xfrm>
            <a:off x="23004" y="1438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highlight>
                  <a:srgbClr val="FF00FF"/>
                </a:highlight>
              </a:rPr>
              <a:t>Not for poster</a:t>
            </a:r>
            <a:endParaRPr lang="en-US">
              <a:highlight>
                <a:srgbClr val="FF00FF"/>
              </a:highlight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002317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EC9FEFA1-128B-4336-8E85-CD056B3558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197" y="643466"/>
            <a:ext cx="10817605" cy="557106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CAA052B-E567-43C5-9B1C-57DEDD637873}"/>
              </a:ext>
            </a:extLst>
          </p:cNvPr>
          <p:cNvSpPr txBox="1"/>
          <p:nvPr/>
        </p:nvSpPr>
        <p:spPr>
          <a:xfrm>
            <a:off x="23004" y="1438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highlight>
                  <a:srgbClr val="FF00FF"/>
                </a:highlight>
              </a:rPr>
              <a:t>Not for poster</a:t>
            </a:r>
            <a:endParaRPr lang="en-US">
              <a:highlight>
                <a:srgbClr val="FF00FF"/>
              </a:highlight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546851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8816BD92-C558-4A10-B237-0FFC39D1AC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02" r="1" b="1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8B5D0E6-236C-4872-A42C-76611ED49D0F}"/>
              </a:ext>
            </a:extLst>
          </p:cNvPr>
          <p:cNvSpPr txBox="1"/>
          <p:nvPr/>
        </p:nvSpPr>
        <p:spPr>
          <a:xfrm>
            <a:off x="23004" y="1438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highlight>
                  <a:srgbClr val="FF00FF"/>
                </a:highlight>
              </a:rPr>
              <a:t>Not for poster</a:t>
            </a:r>
            <a:endParaRPr lang="en-US">
              <a:highlight>
                <a:srgbClr val="FF00FF"/>
              </a:highlight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621234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close up of a map&#10;&#10;Description generated with high confidence">
            <a:extLst>
              <a:ext uri="{FF2B5EF4-FFF2-40B4-BE49-F238E27FC236}">
                <a16:creationId xmlns:a16="http://schemas.microsoft.com/office/drawing/2014/main" id="{27CE1042-ED12-4BD9-B4A7-5E905B4FE9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197" y="643466"/>
            <a:ext cx="10817605" cy="557106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57A14D7-04A3-4B5D-B128-4A163884DE4B}"/>
              </a:ext>
            </a:extLst>
          </p:cNvPr>
          <p:cNvSpPr txBox="1"/>
          <p:nvPr/>
        </p:nvSpPr>
        <p:spPr>
          <a:xfrm>
            <a:off x="23004" y="1438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highlight>
                  <a:srgbClr val="FFFF00"/>
                </a:highlight>
              </a:rPr>
              <a:t>See slide 15</a:t>
            </a:r>
            <a:endParaRPr lang="en-US">
              <a:highlight>
                <a:srgbClr val="FFFF00"/>
              </a:highlight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59395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FC4C948F-DBD5-4D96-9621-59A505FA8C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197" y="643466"/>
            <a:ext cx="10817605" cy="557106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486F36A-ABC1-47BE-B6A5-2CA4B2BC35F5}"/>
              </a:ext>
            </a:extLst>
          </p:cNvPr>
          <p:cNvSpPr txBox="1"/>
          <p:nvPr/>
        </p:nvSpPr>
        <p:spPr>
          <a:xfrm>
            <a:off x="23004" y="1438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highlight>
                  <a:srgbClr val="FF00FF"/>
                </a:highlight>
              </a:rPr>
              <a:t>Not for poster</a:t>
            </a:r>
            <a:endParaRPr lang="en-US">
              <a:highlight>
                <a:srgbClr val="FF00FF"/>
              </a:highlight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573504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screenshot of a map&#10;&#10;Description generated with very high confidence">
            <a:extLst>
              <a:ext uri="{FF2B5EF4-FFF2-40B4-BE49-F238E27FC236}">
                <a16:creationId xmlns:a16="http://schemas.microsoft.com/office/drawing/2014/main" id="{D64A1FE2-A983-4525-9754-69C9E0E6D9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197" y="643466"/>
            <a:ext cx="10817605" cy="557106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0D430F-E0A1-45FF-8F9C-BB2D6E042E39}"/>
              </a:ext>
            </a:extLst>
          </p:cNvPr>
          <p:cNvSpPr txBox="1"/>
          <p:nvPr/>
        </p:nvSpPr>
        <p:spPr>
          <a:xfrm>
            <a:off x="23004" y="1438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highlight>
                  <a:srgbClr val="FF00FF"/>
                </a:highlight>
              </a:rPr>
              <a:t>Not for poster</a:t>
            </a:r>
            <a:endParaRPr lang="en-US">
              <a:highlight>
                <a:srgbClr val="FF00FF"/>
              </a:highlight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423308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close up of a map&#10;&#10;Description generated with high confidence">
            <a:extLst>
              <a:ext uri="{FF2B5EF4-FFF2-40B4-BE49-F238E27FC236}">
                <a16:creationId xmlns:a16="http://schemas.microsoft.com/office/drawing/2014/main" id="{99F62DCA-96EB-4289-A4C4-A1C50C805C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02" r="1" b="1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A037FC8-A6DE-4291-9578-8A2F2C648532}"/>
              </a:ext>
            </a:extLst>
          </p:cNvPr>
          <p:cNvSpPr txBox="1"/>
          <p:nvPr/>
        </p:nvSpPr>
        <p:spPr>
          <a:xfrm>
            <a:off x="23004" y="1438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highlight>
                  <a:srgbClr val="FFFF00"/>
                </a:highlight>
              </a:rPr>
              <a:t>See slide 15</a:t>
            </a:r>
            <a:endParaRPr lang="en-US">
              <a:highlight>
                <a:srgbClr val="FFFF00"/>
              </a:highlight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231881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A1367AEE-9D98-4C1F-A311-E7C935B8DA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197" y="643466"/>
            <a:ext cx="10817605" cy="557106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81D5C1D-A9BC-4965-99E7-A30C70C396AA}"/>
              </a:ext>
            </a:extLst>
          </p:cNvPr>
          <p:cNvSpPr txBox="1"/>
          <p:nvPr/>
        </p:nvSpPr>
        <p:spPr>
          <a:xfrm>
            <a:off x="23004" y="1438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highlight>
                  <a:srgbClr val="FF00FF"/>
                </a:highlight>
              </a:rPr>
              <a:t>Not for poster</a:t>
            </a:r>
            <a:endParaRPr lang="en-US" dirty="0">
              <a:highlight>
                <a:srgbClr val="FF00FF"/>
              </a:highlight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874936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938BB044-EFF5-4DEE-856E-FCD42236A2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197" y="643466"/>
            <a:ext cx="10817605" cy="557106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17C03F1-0E5F-49BF-B423-55D159DDF83F}"/>
              </a:ext>
            </a:extLst>
          </p:cNvPr>
          <p:cNvSpPr txBox="1"/>
          <p:nvPr/>
        </p:nvSpPr>
        <p:spPr>
          <a:xfrm>
            <a:off x="23004" y="1438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highlight>
                  <a:srgbClr val="FF00FF"/>
                </a:highlight>
              </a:rPr>
              <a:t>Not for poster</a:t>
            </a:r>
            <a:endParaRPr lang="en-US">
              <a:highlight>
                <a:srgbClr val="FF00FF"/>
              </a:highlight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437225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 descr="A close up of a pencil&#10;&#10;Description generated with high confidence">
            <a:extLst>
              <a:ext uri="{FF2B5EF4-FFF2-40B4-BE49-F238E27FC236}">
                <a16:creationId xmlns:a16="http://schemas.microsoft.com/office/drawing/2014/main" id="{D17A729E-4820-489A-AC58-75A4F9A961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743627"/>
            <a:ext cx="10905066" cy="5370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9441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close up of a map&#10;&#10;Description generated with high confidence">
            <a:extLst>
              <a:ext uri="{FF2B5EF4-FFF2-40B4-BE49-F238E27FC236}">
                <a16:creationId xmlns:a16="http://schemas.microsoft.com/office/drawing/2014/main" id="{C6AF67E6-5B87-41C5-A977-CB36175D93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197" y="643466"/>
            <a:ext cx="10817605" cy="557106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DC66E65-1410-4FB8-860E-973BE1B95A92}"/>
              </a:ext>
            </a:extLst>
          </p:cNvPr>
          <p:cNvSpPr txBox="1"/>
          <p:nvPr/>
        </p:nvSpPr>
        <p:spPr>
          <a:xfrm>
            <a:off x="55353" y="1438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highlight>
                  <a:srgbClr val="FFFF00"/>
                </a:highlight>
              </a:rPr>
              <a:t>See slide 15</a:t>
            </a:r>
            <a:endParaRPr lang="en-US">
              <a:highlight>
                <a:srgbClr val="FFFF00"/>
              </a:highlight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199388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close up of a mans face&#10;&#10;Description generated with high confidence">
            <a:extLst>
              <a:ext uri="{FF2B5EF4-FFF2-40B4-BE49-F238E27FC236}">
                <a16:creationId xmlns:a16="http://schemas.microsoft.com/office/drawing/2014/main" id="{3A409728-8F3C-45F2-A67A-E867DCC954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197" y="643466"/>
            <a:ext cx="10817605" cy="557106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0F95C84-4DDF-46F3-B0CA-08E8CA2C5C5F}"/>
              </a:ext>
            </a:extLst>
          </p:cNvPr>
          <p:cNvSpPr txBox="1"/>
          <p:nvPr/>
        </p:nvSpPr>
        <p:spPr>
          <a:xfrm>
            <a:off x="23004" y="1438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highlight>
                  <a:srgbClr val="FF00FF"/>
                </a:highlight>
              </a:rPr>
              <a:t>Not for poster</a:t>
            </a:r>
            <a:endParaRPr lang="en-US">
              <a:highlight>
                <a:srgbClr val="FF00FF"/>
              </a:highlight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034977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EC648C64-16F7-4B28-A786-3D3450B098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197" y="643466"/>
            <a:ext cx="10817605" cy="557106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F59BEF9-1467-416D-B721-B4BAF2A5004A}"/>
              </a:ext>
            </a:extLst>
          </p:cNvPr>
          <p:cNvSpPr txBox="1"/>
          <p:nvPr/>
        </p:nvSpPr>
        <p:spPr>
          <a:xfrm>
            <a:off x="23004" y="1438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highlight>
                  <a:srgbClr val="FF00FF"/>
                </a:highlight>
              </a:rPr>
              <a:t>Not for poster</a:t>
            </a:r>
            <a:endParaRPr lang="en-US">
              <a:highlight>
                <a:srgbClr val="FF00FF"/>
              </a:highlight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424376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close up of a map&#10;&#10;Description generated with high confidence">
            <a:extLst>
              <a:ext uri="{FF2B5EF4-FFF2-40B4-BE49-F238E27FC236}">
                <a16:creationId xmlns:a16="http://schemas.microsoft.com/office/drawing/2014/main" id="{D1671504-97B4-48DD-8247-5E87C64092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942" y="945391"/>
            <a:ext cx="10817605" cy="557106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5D3056D-7EB6-4D6B-9133-E143ECA00283}"/>
              </a:ext>
            </a:extLst>
          </p:cNvPr>
          <p:cNvSpPr txBox="1"/>
          <p:nvPr/>
        </p:nvSpPr>
        <p:spPr>
          <a:xfrm>
            <a:off x="23004" y="1438"/>
            <a:ext cx="1210286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highlight>
                  <a:srgbClr val="FFFF00"/>
                </a:highlight>
              </a:rPr>
              <a:t>Possibly for poster but it is kind of doubling the information from slides 2,9, etc. </a:t>
            </a:r>
            <a:endParaRPr lang="en-US">
              <a:highlight>
                <a:srgbClr val="FFFF00"/>
              </a:highlight>
              <a:cs typeface="Calibri"/>
            </a:endParaRPr>
          </a:p>
          <a:p>
            <a:r>
              <a:rPr lang="en-US">
                <a:highlight>
                  <a:srgbClr val="FFFF00"/>
                </a:highlight>
                <a:cs typeface="Calibri"/>
              </a:rPr>
              <a:t>If we used this, I would try to come up with a way to display all three data sources together (FCC and ACS, FCC and Microsoft, Microsoft and ACS), I am just blanking right now on whether there's a good way to do it.... </a:t>
            </a:r>
          </a:p>
        </p:txBody>
      </p:sp>
    </p:spTree>
    <p:extLst>
      <p:ext uri="{BB962C8B-B14F-4D97-AF65-F5344CB8AC3E}">
        <p14:creationId xmlns:p14="http://schemas.microsoft.com/office/powerpoint/2010/main" val="8648926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close up of a map&#10;&#10;Description generated with high confidence">
            <a:extLst>
              <a:ext uri="{FF2B5EF4-FFF2-40B4-BE49-F238E27FC236}">
                <a16:creationId xmlns:a16="http://schemas.microsoft.com/office/drawing/2014/main" id="{EBEBB067-65EB-4167-9E7D-C7F2C7F4EB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197" y="643466"/>
            <a:ext cx="10817605" cy="557106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E875332-F6C8-4DB6-8269-B184B0B7E666}"/>
              </a:ext>
            </a:extLst>
          </p:cNvPr>
          <p:cNvSpPr txBox="1"/>
          <p:nvPr/>
        </p:nvSpPr>
        <p:spPr>
          <a:xfrm>
            <a:off x="23004" y="1438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highlight>
                  <a:srgbClr val="FF00FF"/>
                </a:highlight>
              </a:rPr>
              <a:t>Not for poster</a:t>
            </a:r>
            <a:endParaRPr lang="en-US">
              <a:highlight>
                <a:srgbClr val="FF00FF"/>
              </a:highlight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546376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close up of a map&#10;&#10;Description generated with high confidence">
            <a:extLst>
              <a:ext uri="{FF2B5EF4-FFF2-40B4-BE49-F238E27FC236}">
                <a16:creationId xmlns:a16="http://schemas.microsoft.com/office/drawing/2014/main" id="{677FC594-84E8-4C91-AEF2-E8C113F49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197" y="643466"/>
            <a:ext cx="10817605" cy="557106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EF38706-6544-411B-9BE1-7F2822C103B8}"/>
              </a:ext>
            </a:extLst>
          </p:cNvPr>
          <p:cNvSpPr txBox="1"/>
          <p:nvPr/>
        </p:nvSpPr>
        <p:spPr>
          <a:xfrm>
            <a:off x="23004" y="1438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highlight>
                  <a:srgbClr val="FF00FF"/>
                </a:highlight>
              </a:rPr>
              <a:t>Maybe?</a:t>
            </a:r>
            <a:endParaRPr lang="en-US">
              <a:highlight>
                <a:srgbClr val="FF00FF"/>
              </a:highlight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287573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8">
            <a:extLst>
              <a:ext uri="{FF2B5EF4-FFF2-40B4-BE49-F238E27FC236}">
                <a16:creationId xmlns:a16="http://schemas.microsoft.com/office/drawing/2014/main" id="{D3F791CB-DC6E-48A5-924D-3CE8A16661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872" y="743627"/>
            <a:ext cx="10905066" cy="537074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715FEC7-9BE5-44DA-AE0C-CD1A0DB9515F}"/>
              </a:ext>
            </a:extLst>
          </p:cNvPr>
          <p:cNvSpPr txBox="1"/>
          <p:nvPr/>
        </p:nvSpPr>
        <p:spPr>
          <a:xfrm>
            <a:off x="23004" y="1438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highlight>
                  <a:srgbClr val="FF00FF"/>
                </a:highlight>
              </a:rPr>
              <a:t>Not for poster</a:t>
            </a:r>
            <a:endParaRPr lang="en-US">
              <a:highlight>
                <a:srgbClr val="FF00FF"/>
              </a:highlight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close up of a map&#10;&#10;Description generated with high confidence">
            <a:extLst>
              <a:ext uri="{FF2B5EF4-FFF2-40B4-BE49-F238E27FC236}">
                <a16:creationId xmlns:a16="http://schemas.microsoft.com/office/drawing/2014/main" id="{2E64FBD0-0071-4161-9FB2-CA82716E18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803"/>
          <a:stretch/>
        </p:blipFill>
        <p:spPr>
          <a:xfrm>
            <a:off x="3259579" y="2621867"/>
            <a:ext cx="8332087" cy="423756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D4AD561-C2F5-46BF-AF06-2D3CC6B5C7E2}"/>
              </a:ext>
            </a:extLst>
          </p:cNvPr>
          <p:cNvSpPr txBox="1"/>
          <p:nvPr/>
        </p:nvSpPr>
        <p:spPr>
          <a:xfrm>
            <a:off x="37381" y="-20128"/>
            <a:ext cx="12153180" cy="30469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>
                <a:highlight>
                  <a:srgbClr val="FFFF00"/>
                </a:highlight>
              </a:rPr>
              <a:t>I assume that plots on slides 2, 4, and 6 are showing the same thing but are from different data sources (I get you were only doing this as a proof of concept!)</a:t>
            </a:r>
            <a:endParaRPr lang="en-US" sz="1200">
              <a:highlight>
                <a:srgbClr val="FFFF00"/>
              </a:highlight>
              <a:cs typeface="Calibri"/>
            </a:endParaRPr>
          </a:p>
          <a:p>
            <a:r>
              <a:rPr lang="en-US" sz="1200">
                <a:highlight>
                  <a:srgbClr val="FFFF00"/>
                </a:highlight>
                <a:cs typeface="Calibri"/>
              </a:rPr>
              <a:t>Can we come up with a way to display Microsoft, FCC, and ACS % access by metro/nonmetro? That is, the same thing as Slide9, but with urbanicity (so two distributions for each source).</a:t>
            </a:r>
          </a:p>
          <a:p>
            <a:r>
              <a:rPr lang="en-US" sz="1200">
                <a:highlight>
                  <a:srgbClr val="FFFF00"/>
                </a:highlight>
                <a:cs typeface="Calibri"/>
              </a:rPr>
              <a:t>You could do plot slide9 again but facet by metro/nonmetro, or if all else fails, there are always </a:t>
            </a:r>
            <a:r>
              <a:rPr lang="en-US" sz="1200" err="1">
                <a:highlight>
                  <a:srgbClr val="FFFF00"/>
                </a:highlight>
                <a:ea typeface="+mn-lt"/>
                <a:cs typeface="+mn-lt"/>
              </a:rPr>
              <a:t>gridExtra</a:t>
            </a:r>
            <a:r>
              <a:rPr lang="en-US" sz="1200">
                <a:highlight>
                  <a:srgbClr val="FFFF00"/>
                </a:highlight>
                <a:ea typeface="+mn-lt"/>
                <a:cs typeface="+mn-lt"/>
              </a:rPr>
              <a:t> and </a:t>
            </a:r>
            <a:r>
              <a:rPr lang="en-US" sz="1200" err="1">
                <a:highlight>
                  <a:srgbClr val="FFFF00"/>
                </a:highlight>
                <a:ea typeface="+mn-lt"/>
                <a:cs typeface="+mn-lt"/>
              </a:rPr>
              <a:t>ggarrange</a:t>
            </a:r>
            <a:r>
              <a:rPr lang="en-US" sz="1200">
                <a:highlight>
                  <a:srgbClr val="FFFF00"/>
                </a:highlight>
                <a:ea typeface="+mn-lt"/>
                <a:cs typeface="+mn-lt"/>
              </a:rPr>
              <a:t>.</a:t>
            </a:r>
          </a:p>
          <a:p>
            <a:endParaRPr lang="en-US" sz="1200">
              <a:highlight>
                <a:srgbClr val="FFFF00"/>
              </a:highlight>
              <a:cs typeface="Calibri"/>
            </a:endParaRPr>
          </a:p>
          <a:p>
            <a:r>
              <a:rPr lang="en-US" sz="1200">
                <a:highlight>
                  <a:srgbClr val="FFFF00"/>
                </a:highlight>
                <a:cs typeface="Calibri"/>
              </a:rPr>
              <a:t>Updated annotations for the plot should be:</a:t>
            </a:r>
          </a:p>
          <a:p>
            <a:r>
              <a:rPr lang="en-US" sz="1200">
                <a:highlight>
                  <a:srgbClr val="FFFF00"/>
                </a:highlight>
                <a:ea typeface="+mn-lt"/>
                <a:cs typeface="+mn-lt"/>
              </a:rPr>
              <a:t>Title: County Distribution of Broadband Access by Urbanicity and Data Source</a:t>
            </a:r>
          </a:p>
          <a:p>
            <a:r>
              <a:rPr lang="en-US" sz="1200">
                <a:highlight>
                  <a:srgbClr val="FFFF00"/>
                </a:highlight>
                <a:ea typeface="+mn-lt"/>
                <a:cs typeface="+mn-lt"/>
              </a:rPr>
              <a:t>Y label: Percent with broadband access</a:t>
            </a:r>
            <a:endParaRPr lang="en-US"/>
          </a:p>
          <a:p>
            <a:r>
              <a:rPr lang="en-US" sz="1200">
                <a:highlight>
                  <a:srgbClr val="FFFF00"/>
                </a:highlight>
                <a:ea typeface="+mn-lt"/>
                <a:cs typeface="+mn-lt"/>
              </a:rPr>
              <a:t>X label: (this will depend on how you are showing things – either Urban Status or data source or both)</a:t>
            </a:r>
          </a:p>
          <a:p>
            <a:r>
              <a:rPr lang="en-US" sz="1200">
                <a:highlight>
                  <a:srgbClr val="FFFF00"/>
                </a:highlight>
                <a:ea typeface="+mn-lt"/>
                <a:cs typeface="+mn-lt"/>
              </a:rPr>
              <a:t>Notes: Urbanicity categorized using USDA Rural-Urban Continuum Codes (metro = codes X-Y; non-metro = codes W-Q).</a:t>
            </a:r>
          </a:p>
          <a:p>
            <a:r>
              <a:rPr lang="en-US" sz="1200">
                <a:highlight>
                  <a:srgbClr val="FFFF00"/>
                </a:highlight>
                <a:ea typeface="+mn-lt"/>
                <a:cs typeface="+mn-lt"/>
              </a:rPr>
              <a:t>             FCC = Federal Communications Commission Form 477, 2015. ACS = American Community Survey table XXXXX, 2013-17 5-year estimates. Microsoft: Microsoft </a:t>
            </a:r>
            <a:endParaRPr lang="en-US"/>
          </a:p>
          <a:p>
            <a:r>
              <a:rPr lang="en-US" sz="1200">
                <a:highlight>
                  <a:srgbClr val="FFFF00"/>
                </a:highlight>
                <a:ea typeface="+mn-lt"/>
                <a:cs typeface="+mn-lt"/>
              </a:rPr>
              <a:t>Airband Initiative, 2018.</a:t>
            </a:r>
            <a:endParaRPr lang="en-US"/>
          </a:p>
          <a:p>
            <a:r>
              <a:rPr lang="en-US" sz="1200">
                <a:highlight>
                  <a:srgbClr val="FFFF00"/>
                </a:highlight>
                <a:ea typeface="+mn-lt"/>
                <a:cs typeface="+mn-lt"/>
              </a:rPr>
              <a:t>             Measures shown: ACS: Percent consumers reporting broadband access.</a:t>
            </a:r>
          </a:p>
          <a:p>
            <a:r>
              <a:rPr lang="en-US" sz="1200">
                <a:highlight>
                  <a:srgbClr val="FFFF00"/>
                </a:highlight>
                <a:ea typeface="+mn-lt"/>
                <a:cs typeface="+mn-lt"/>
              </a:rPr>
              <a:t>                                              FCC: Percent providers reporting ….</a:t>
            </a:r>
          </a:p>
          <a:p>
            <a:r>
              <a:rPr lang="en-US" sz="1200">
                <a:highlight>
                  <a:srgbClr val="FFFF00"/>
                </a:highlight>
                <a:ea typeface="+mn-lt"/>
                <a:cs typeface="+mn-lt"/>
              </a:rPr>
              <a:t>                                              Microsoft: Percent consumers accessing Microsoft services using broadband speeds.</a:t>
            </a:r>
          </a:p>
          <a:p>
            <a:endParaRPr lang="en-US" sz="1200">
              <a:highlight>
                <a:srgbClr val="FFFF00"/>
              </a:highlight>
              <a:ea typeface="+mn-lt"/>
              <a:cs typeface="+mn-lt"/>
            </a:endParaRPr>
          </a:p>
          <a:p>
            <a:endParaRPr lang="en-US" sz="1200">
              <a:highlight>
                <a:srgbClr val="FFFF00"/>
              </a:highlight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66139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44890C4B-04B6-413B-8CAF-2C3A8F5078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743627"/>
            <a:ext cx="10905066" cy="537074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ABB241D-AD8A-4656-AEB3-D934C7BDB059}"/>
              </a:ext>
            </a:extLst>
          </p:cNvPr>
          <p:cNvSpPr txBox="1"/>
          <p:nvPr/>
        </p:nvSpPr>
        <p:spPr>
          <a:xfrm>
            <a:off x="23004" y="1438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highlight>
                  <a:srgbClr val="FF00FF"/>
                </a:highlight>
              </a:rPr>
              <a:t>Not for poster</a:t>
            </a:r>
            <a:endParaRPr lang="en-US">
              <a:highlight>
                <a:srgbClr val="FF00FF"/>
              </a:highlight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30913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close up of a map&#10;&#10;Description generated with high confidence">
            <a:extLst>
              <a:ext uri="{FF2B5EF4-FFF2-40B4-BE49-F238E27FC236}">
                <a16:creationId xmlns:a16="http://schemas.microsoft.com/office/drawing/2014/main" id="{DCCDD143-CAA2-4BFD-9A14-C30B9E6525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197" y="643466"/>
            <a:ext cx="10817605" cy="557106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801C5DD-787F-4B98-BEE8-74CD056B9711}"/>
              </a:ext>
            </a:extLst>
          </p:cNvPr>
          <p:cNvSpPr txBox="1"/>
          <p:nvPr/>
        </p:nvSpPr>
        <p:spPr>
          <a:xfrm>
            <a:off x="238664" y="1941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highlight>
                  <a:srgbClr val="FFFF00"/>
                </a:highlight>
              </a:rPr>
              <a:t>See slide 2</a:t>
            </a:r>
            <a:endParaRPr lang="en-US">
              <a:highlight>
                <a:srgbClr val="FFFF00"/>
              </a:highlight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945924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1C028CC4-0F05-459B-98D2-AE766B8B49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743627"/>
            <a:ext cx="10905066" cy="537074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3159E91-8B54-4CDE-B3F2-E264A0CDC5FD}"/>
              </a:ext>
            </a:extLst>
          </p:cNvPr>
          <p:cNvSpPr txBox="1"/>
          <p:nvPr/>
        </p:nvSpPr>
        <p:spPr>
          <a:xfrm>
            <a:off x="23004" y="1438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highlight>
                  <a:srgbClr val="FF00FF"/>
                </a:highlight>
              </a:rPr>
              <a:t>Not for poster</a:t>
            </a:r>
            <a:endParaRPr lang="en-US">
              <a:highlight>
                <a:srgbClr val="FF00FF"/>
              </a:highlight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599629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close up of a map&#10;&#10;Description generated with high confidence">
            <a:extLst>
              <a:ext uri="{FF2B5EF4-FFF2-40B4-BE49-F238E27FC236}">
                <a16:creationId xmlns:a16="http://schemas.microsoft.com/office/drawing/2014/main" id="{34BDA1AA-2BDA-4E43-A2DA-36D055241C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197" y="643466"/>
            <a:ext cx="10817605" cy="557106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B27DD8F-C1AB-47BB-BE1C-75B682596533}"/>
              </a:ext>
            </a:extLst>
          </p:cNvPr>
          <p:cNvSpPr txBox="1"/>
          <p:nvPr/>
        </p:nvSpPr>
        <p:spPr>
          <a:xfrm>
            <a:off x="23004" y="1438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highlight>
                  <a:srgbClr val="FFFF00"/>
                </a:highlight>
              </a:rPr>
              <a:t>See slide 2</a:t>
            </a:r>
            <a:endParaRPr lang="en-US">
              <a:highlight>
                <a:srgbClr val="FFFF00"/>
              </a:highlight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346954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45AE3D1135F4E41AB498540A40487BD" ma:contentTypeVersion="18" ma:contentTypeDescription="Create a new document." ma:contentTypeScope="" ma:versionID="15adbd330118f8d06bc6615d15ac85a9">
  <xsd:schema xmlns:xsd="http://www.w3.org/2001/XMLSchema" xmlns:xs="http://www.w3.org/2001/XMLSchema" xmlns:p="http://schemas.microsoft.com/office/2006/metadata/properties" xmlns:ns2="7a2657dd-b8a5-4c99-8d51-b0b9d254c989" xmlns:ns3="5ba80a41-9917-4a22-8f13-cb051ddce64c" targetNamespace="http://schemas.microsoft.com/office/2006/metadata/properties" ma:root="true" ma:fieldsID="f6a41e235a72bf34fead84cba91ed4b2" ns2:_="" ns3:_="">
    <xsd:import namespace="7a2657dd-b8a5-4c99-8d51-b0b9d254c989"/>
    <xsd:import namespace="5ba80a41-9917-4a22-8f13-cb051ddce64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a2657dd-b8a5-4c99-8d51-b0b9d254c98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1d038b50-52dc-447d-ac2e-a29bd036c4b1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ba80a41-9917-4a22-8f13-cb051ddce64c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fceef030-0fd2-4c4f-af00-feafa4f18198}" ma:internalName="TaxCatchAll" ma:showField="CatchAllData" ma:web="5ba80a41-9917-4a22-8f13-cb051ddce64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7a2657dd-b8a5-4c99-8d51-b0b9d254c989">
      <Terms xmlns="http://schemas.microsoft.com/office/infopath/2007/PartnerControls"/>
    </lcf76f155ced4ddcb4097134ff3c332f>
    <TaxCatchAll xmlns="5ba80a41-9917-4a22-8f13-cb051ddce64c" xsi:nil="true"/>
  </documentManagement>
</p:properties>
</file>

<file path=customXml/itemProps1.xml><?xml version="1.0" encoding="utf-8"?>
<ds:datastoreItem xmlns:ds="http://schemas.openxmlformats.org/officeDocument/2006/customXml" ds:itemID="{25AF0AB1-BFF6-4B4C-B634-406DC7918A89}"/>
</file>

<file path=customXml/itemProps2.xml><?xml version="1.0" encoding="utf-8"?>
<ds:datastoreItem xmlns:ds="http://schemas.openxmlformats.org/officeDocument/2006/customXml" ds:itemID="{FEA5F16A-93CC-478B-BB63-771D532F1E31}"/>
</file>

<file path=customXml/itemProps3.xml><?xml version="1.0" encoding="utf-8"?>
<ds:datastoreItem xmlns:ds="http://schemas.openxmlformats.org/officeDocument/2006/customXml" ds:itemID="{5083E418-8D40-43EE-BC5E-79B132F6FD3E}"/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35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6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5</cp:revision>
  <dcterms:created xsi:type="dcterms:W3CDTF">2013-07-15T20:26:40Z</dcterms:created>
  <dcterms:modified xsi:type="dcterms:W3CDTF">2019-11-15T17:34:28Z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0x010100D45AE3D1135F4E41AB498540A40487BD</vt:lpwstr>
  </property>
</Properties>
</file>